
<file path=[Content_Types].xml><?xml version="1.0" encoding="utf-8"?>
<Types xmlns="http://schemas.openxmlformats.org/package/2006/content-types"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2"/>
  </p:notesMasterIdLst>
  <p:sldIdLst>
    <p:sldId id="256" r:id="rId2"/>
    <p:sldId id="258" r:id="rId3"/>
    <p:sldId id="279" r:id="rId4"/>
    <p:sldId id="259" r:id="rId5"/>
    <p:sldId id="260" r:id="rId6"/>
    <p:sldId id="263" r:id="rId7"/>
    <p:sldId id="262" r:id="rId8"/>
    <p:sldId id="280" r:id="rId9"/>
    <p:sldId id="281" r:id="rId10"/>
    <p:sldId id="282" r:id="rId11"/>
    <p:sldId id="275" r:id="rId12"/>
    <p:sldId id="283" r:id="rId13"/>
    <p:sldId id="278" r:id="rId14"/>
    <p:sldId id="261" r:id="rId15"/>
    <p:sldId id="273" r:id="rId16"/>
    <p:sldId id="276" r:id="rId17"/>
    <p:sldId id="274" r:id="rId18"/>
    <p:sldId id="264" r:id="rId19"/>
    <p:sldId id="267" r:id="rId20"/>
    <p:sldId id="265" r:id="rId21"/>
    <p:sldId id="266" r:id="rId22"/>
    <p:sldId id="268" r:id="rId23"/>
    <p:sldId id="269" r:id="rId24"/>
    <p:sldId id="270" r:id="rId25"/>
    <p:sldId id="271" r:id="rId26"/>
    <p:sldId id="272" r:id="rId27"/>
    <p:sldId id="277" r:id="rId28"/>
    <p:sldId id="284" r:id="rId29"/>
    <p:sldId id="285" r:id="rId30"/>
    <p:sldId id="286" r:id="rId31"/>
  </p:sldIdLst>
  <p:sldSz cx="12192000" cy="6858000"/>
  <p:notesSz cx="6858000" cy="9144000"/>
  <p:defaultTextStyle>
    <a:defPPr>
      <a:defRPr lang="hu-H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386" autoAdjust="0"/>
  </p:normalViewPr>
  <p:slideViewPr>
    <p:cSldViewPr snapToGrid="0">
      <p:cViewPr varScale="1">
        <p:scale>
          <a:sx n="108" d="100"/>
          <a:sy n="108" d="100"/>
        </p:scale>
        <p:origin x="678" y="10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Élőfej hely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hu-HU"/>
          </a:p>
        </p:txBody>
      </p:sp>
      <p:sp>
        <p:nvSpPr>
          <p:cNvPr id="3" name="Dátum hely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A7E4CCC-61A6-4199-9DD6-4F90AC135F03}" type="datetimeFigureOut">
              <a:rPr lang="hu-HU" smtClean="0"/>
              <a:pPr/>
              <a:t>2019. 09. 23.</a:t>
            </a:fld>
            <a:endParaRPr lang="hu-HU"/>
          </a:p>
        </p:txBody>
      </p:sp>
      <p:sp>
        <p:nvSpPr>
          <p:cNvPr id="4" name="Diakép helye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hu-HU"/>
          </a:p>
        </p:txBody>
      </p:sp>
      <p:sp>
        <p:nvSpPr>
          <p:cNvPr id="5" name="Jegyzetek helye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hu-HU"/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2792B42-5F32-4039-8ACD-EDDF8EF6B436}" type="slidenum">
              <a:rPr lang="hu-HU" smtClean="0"/>
              <a:pPr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37610719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2792B42-5F32-4039-8ACD-EDDF8EF6B436}" type="slidenum">
              <a:rPr lang="hu-HU" smtClean="0"/>
              <a:pPr/>
              <a:t>15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28783475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Cím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8BDAB354-0243-4297-8B80-CE4094B23E4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hu-HU"/>
              <a:t>Mintacím szerkesztése</a:t>
            </a:r>
          </a:p>
        </p:txBody>
      </p:sp>
      <p:sp>
        <p:nvSpPr>
          <p:cNvPr id="3" name="Alcím 2">
            <a:extLst>
              <a:ext uri="{FF2B5EF4-FFF2-40B4-BE49-F238E27FC236}">
                <a16:creationId xmlns:a16="http://schemas.microsoft.com/office/drawing/2014/main" id="{D997F6F0-83BA-45D3-9041-7A2EA22E2CE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hu-HU"/>
              <a:t>Kattintson ide az alcím mintájának szerkesztéséhez</a:t>
            </a:r>
          </a:p>
        </p:txBody>
      </p:sp>
      <p:sp>
        <p:nvSpPr>
          <p:cNvPr id="4" name="Dátum helye 3">
            <a:extLst>
              <a:ext uri="{FF2B5EF4-FFF2-40B4-BE49-F238E27FC236}">
                <a16:creationId xmlns:a16="http://schemas.microsoft.com/office/drawing/2014/main" id="{F506C423-69C3-495D-932E-069EAB0FB16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FA74B4-07EE-489A-B329-8903454C6784}" type="datetimeFigureOut">
              <a:rPr lang="hu-HU" smtClean="0"/>
              <a:pPr/>
              <a:t>2019. 09. 23.</a:t>
            </a:fld>
            <a:endParaRPr lang="hu-HU"/>
          </a:p>
        </p:txBody>
      </p:sp>
      <p:sp>
        <p:nvSpPr>
          <p:cNvPr id="5" name="Élőláb helye 4">
            <a:extLst>
              <a:ext uri="{FF2B5EF4-FFF2-40B4-BE49-F238E27FC236}">
                <a16:creationId xmlns:a16="http://schemas.microsoft.com/office/drawing/2014/main" id="{8C8F54BE-68BB-49A1-B83F-C6DF0D95FED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>
            <a:extLst>
              <a:ext uri="{FF2B5EF4-FFF2-40B4-BE49-F238E27FC236}">
                <a16:creationId xmlns:a16="http://schemas.microsoft.com/office/drawing/2014/main" id="{F6AC640E-D868-456A-A59D-15495789DC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42C2CF-FB95-4301-A66E-A60A62FB178C}" type="slidenum">
              <a:rPr lang="hu-HU" smtClean="0"/>
              <a:pPr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99941692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Cím és függőlege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14F00DDD-DA66-4270-AC93-6CC0F70C0E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Függőleges szöveg helye 2">
            <a:extLst>
              <a:ext uri="{FF2B5EF4-FFF2-40B4-BE49-F238E27FC236}">
                <a16:creationId xmlns:a16="http://schemas.microsoft.com/office/drawing/2014/main" id="{9B9ACD82-207F-4E43-ADAA-E7B13AF6411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Dátum helye 3">
            <a:extLst>
              <a:ext uri="{FF2B5EF4-FFF2-40B4-BE49-F238E27FC236}">
                <a16:creationId xmlns:a16="http://schemas.microsoft.com/office/drawing/2014/main" id="{3A62B0FE-465F-4029-BB7C-3FB8035CAB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FA74B4-07EE-489A-B329-8903454C6784}" type="datetimeFigureOut">
              <a:rPr lang="hu-HU" smtClean="0"/>
              <a:pPr/>
              <a:t>2019. 09. 23.</a:t>
            </a:fld>
            <a:endParaRPr lang="hu-HU"/>
          </a:p>
        </p:txBody>
      </p:sp>
      <p:sp>
        <p:nvSpPr>
          <p:cNvPr id="5" name="Élőláb helye 4">
            <a:extLst>
              <a:ext uri="{FF2B5EF4-FFF2-40B4-BE49-F238E27FC236}">
                <a16:creationId xmlns:a16="http://schemas.microsoft.com/office/drawing/2014/main" id="{E9B0D78B-348E-4B36-9129-9BF5946653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>
            <a:extLst>
              <a:ext uri="{FF2B5EF4-FFF2-40B4-BE49-F238E27FC236}">
                <a16:creationId xmlns:a16="http://schemas.microsoft.com/office/drawing/2014/main" id="{EAB0CA02-6D8F-49ED-A6A8-799CEFF65C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42C2CF-FB95-4301-A66E-A60A62FB178C}" type="slidenum">
              <a:rPr lang="hu-HU" smtClean="0"/>
              <a:pPr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07486960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Függőleges cím é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üggőleges cím 1">
            <a:extLst>
              <a:ext uri="{FF2B5EF4-FFF2-40B4-BE49-F238E27FC236}">
                <a16:creationId xmlns:a16="http://schemas.microsoft.com/office/drawing/2014/main" id="{A6BB9538-E0FE-46D1-8643-F0E2A553D42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Függőleges szöveg helye 2">
            <a:extLst>
              <a:ext uri="{FF2B5EF4-FFF2-40B4-BE49-F238E27FC236}">
                <a16:creationId xmlns:a16="http://schemas.microsoft.com/office/drawing/2014/main" id="{2B831BD7-5E16-4B57-9357-36E0DD5AAFA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Dátum helye 3">
            <a:extLst>
              <a:ext uri="{FF2B5EF4-FFF2-40B4-BE49-F238E27FC236}">
                <a16:creationId xmlns:a16="http://schemas.microsoft.com/office/drawing/2014/main" id="{2F04449C-1F13-4B20-8512-B8CCC83E825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FA74B4-07EE-489A-B329-8903454C6784}" type="datetimeFigureOut">
              <a:rPr lang="hu-HU" smtClean="0"/>
              <a:pPr/>
              <a:t>2019. 09. 23.</a:t>
            </a:fld>
            <a:endParaRPr lang="hu-HU"/>
          </a:p>
        </p:txBody>
      </p:sp>
      <p:sp>
        <p:nvSpPr>
          <p:cNvPr id="5" name="Élőláb helye 4">
            <a:extLst>
              <a:ext uri="{FF2B5EF4-FFF2-40B4-BE49-F238E27FC236}">
                <a16:creationId xmlns:a16="http://schemas.microsoft.com/office/drawing/2014/main" id="{AF52B8B5-2B77-4FE0-BCA6-FDDAA8FFED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>
            <a:extLst>
              <a:ext uri="{FF2B5EF4-FFF2-40B4-BE49-F238E27FC236}">
                <a16:creationId xmlns:a16="http://schemas.microsoft.com/office/drawing/2014/main" id="{BCDEC4E2-DAA9-4FE3-A124-FC306DAE62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42C2CF-FB95-4301-A66E-A60A62FB178C}" type="slidenum">
              <a:rPr lang="hu-HU" smtClean="0"/>
              <a:pPr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82176480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ím és tarta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D176120E-5F02-4860-8C07-D1A9237199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Tartalom helye 2">
            <a:extLst>
              <a:ext uri="{FF2B5EF4-FFF2-40B4-BE49-F238E27FC236}">
                <a16:creationId xmlns:a16="http://schemas.microsoft.com/office/drawing/2014/main" id="{148855C5-A0EB-4C1C-AFAB-4861C3B3409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Dátum helye 3">
            <a:extLst>
              <a:ext uri="{FF2B5EF4-FFF2-40B4-BE49-F238E27FC236}">
                <a16:creationId xmlns:a16="http://schemas.microsoft.com/office/drawing/2014/main" id="{0DBAD57A-963A-4031-966B-C8926B01EE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FA74B4-07EE-489A-B329-8903454C6784}" type="datetimeFigureOut">
              <a:rPr lang="hu-HU" smtClean="0"/>
              <a:pPr/>
              <a:t>2019. 09. 23.</a:t>
            </a:fld>
            <a:endParaRPr lang="hu-HU"/>
          </a:p>
        </p:txBody>
      </p:sp>
      <p:sp>
        <p:nvSpPr>
          <p:cNvPr id="5" name="Élőláb helye 4">
            <a:extLst>
              <a:ext uri="{FF2B5EF4-FFF2-40B4-BE49-F238E27FC236}">
                <a16:creationId xmlns:a16="http://schemas.microsoft.com/office/drawing/2014/main" id="{7C9F9391-15D6-44B5-9D51-79B9F8BA95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>
            <a:extLst>
              <a:ext uri="{FF2B5EF4-FFF2-40B4-BE49-F238E27FC236}">
                <a16:creationId xmlns:a16="http://schemas.microsoft.com/office/drawing/2014/main" id="{8A7D08DB-288B-49B3-B9DB-CEDE7C12AF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42C2CF-FB95-4301-A66E-A60A62FB178C}" type="slidenum">
              <a:rPr lang="hu-HU" smtClean="0"/>
              <a:pPr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90796247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zakaszfejlé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DACB9323-3D74-4B09-A240-A6923A7099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hu-HU"/>
              <a:t>Mintacím szerkesztése</a:t>
            </a:r>
          </a:p>
        </p:txBody>
      </p:sp>
      <p:sp>
        <p:nvSpPr>
          <p:cNvPr id="3" name="Szöveg helye 2">
            <a:extLst>
              <a:ext uri="{FF2B5EF4-FFF2-40B4-BE49-F238E27FC236}">
                <a16:creationId xmlns:a16="http://schemas.microsoft.com/office/drawing/2014/main" id="{51E31BFC-C4EB-4EC3-8DF6-247CE03934C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4" name="Dátum helye 3">
            <a:extLst>
              <a:ext uri="{FF2B5EF4-FFF2-40B4-BE49-F238E27FC236}">
                <a16:creationId xmlns:a16="http://schemas.microsoft.com/office/drawing/2014/main" id="{995983D7-5521-48FC-9FC9-0E289B47DD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FA74B4-07EE-489A-B329-8903454C6784}" type="datetimeFigureOut">
              <a:rPr lang="hu-HU" smtClean="0"/>
              <a:pPr/>
              <a:t>2019. 09. 23.</a:t>
            </a:fld>
            <a:endParaRPr lang="hu-HU"/>
          </a:p>
        </p:txBody>
      </p:sp>
      <p:sp>
        <p:nvSpPr>
          <p:cNvPr id="5" name="Élőláb helye 4">
            <a:extLst>
              <a:ext uri="{FF2B5EF4-FFF2-40B4-BE49-F238E27FC236}">
                <a16:creationId xmlns:a16="http://schemas.microsoft.com/office/drawing/2014/main" id="{F35A416E-077B-477F-823A-A9AED01AAA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>
            <a:extLst>
              <a:ext uri="{FF2B5EF4-FFF2-40B4-BE49-F238E27FC236}">
                <a16:creationId xmlns:a16="http://schemas.microsoft.com/office/drawing/2014/main" id="{01FB7AE6-31CF-4E9B-8835-AC18A6D554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42C2CF-FB95-4301-A66E-A60A62FB178C}" type="slidenum">
              <a:rPr lang="hu-HU" smtClean="0"/>
              <a:pPr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64734162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tartalomré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022F9861-ACA6-4BA1-9D06-7D845207DE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Tartalom helye 2">
            <a:extLst>
              <a:ext uri="{FF2B5EF4-FFF2-40B4-BE49-F238E27FC236}">
                <a16:creationId xmlns:a16="http://schemas.microsoft.com/office/drawing/2014/main" id="{049DE66F-911A-49C6-A113-B38E9A2D357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Tartalom helye 3">
            <a:extLst>
              <a:ext uri="{FF2B5EF4-FFF2-40B4-BE49-F238E27FC236}">
                <a16:creationId xmlns:a16="http://schemas.microsoft.com/office/drawing/2014/main" id="{4880ED75-19F0-4E50-BD77-5900CC582BF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5" name="Dátum helye 4">
            <a:extLst>
              <a:ext uri="{FF2B5EF4-FFF2-40B4-BE49-F238E27FC236}">
                <a16:creationId xmlns:a16="http://schemas.microsoft.com/office/drawing/2014/main" id="{1174B130-32C0-45C8-BCC1-88539AD1B8D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FA74B4-07EE-489A-B329-8903454C6784}" type="datetimeFigureOut">
              <a:rPr lang="hu-HU" smtClean="0"/>
              <a:pPr/>
              <a:t>2019. 09. 23.</a:t>
            </a:fld>
            <a:endParaRPr lang="hu-HU"/>
          </a:p>
        </p:txBody>
      </p:sp>
      <p:sp>
        <p:nvSpPr>
          <p:cNvPr id="6" name="Élőláb helye 5">
            <a:extLst>
              <a:ext uri="{FF2B5EF4-FFF2-40B4-BE49-F238E27FC236}">
                <a16:creationId xmlns:a16="http://schemas.microsoft.com/office/drawing/2014/main" id="{F1F40DBA-4A9F-46BB-B81D-51F69BA888D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Dia számának helye 6">
            <a:extLst>
              <a:ext uri="{FF2B5EF4-FFF2-40B4-BE49-F238E27FC236}">
                <a16:creationId xmlns:a16="http://schemas.microsoft.com/office/drawing/2014/main" id="{2DC6D3EA-1562-4B30-983C-239CCED1A2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42C2CF-FB95-4301-A66E-A60A62FB178C}" type="slidenum">
              <a:rPr lang="hu-HU" smtClean="0"/>
              <a:pPr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65873106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Összehasonlít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80F181A9-B7A3-4FC7-A82E-C6DF8AACAE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Szöveg helye 2">
            <a:extLst>
              <a:ext uri="{FF2B5EF4-FFF2-40B4-BE49-F238E27FC236}">
                <a16:creationId xmlns:a16="http://schemas.microsoft.com/office/drawing/2014/main" id="{22D8CACD-E724-4BD3-BDEA-F1FAEC64953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4" name="Tartalom helye 3">
            <a:extLst>
              <a:ext uri="{FF2B5EF4-FFF2-40B4-BE49-F238E27FC236}">
                <a16:creationId xmlns:a16="http://schemas.microsoft.com/office/drawing/2014/main" id="{9BBA532B-93C7-429B-99B4-D538B4BD35B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5" name="Szöveg helye 4">
            <a:extLst>
              <a:ext uri="{FF2B5EF4-FFF2-40B4-BE49-F238E27FC236}">
                <a16:creationId xmlns:a16="http://schemas.microsoft.com/office/drawing/2014/main" id="{471E00C6-CBE9-4C05-A6C3-0E04BAC3B68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6" name="Tartalom helye 5">
            <a:extLst>
              <a:ext uri="{FF2B5EF4-FFF2-40B4-BE49-F238E27FC236}">
                <a16:creationId xmlns:a16="http://schemas.microsoft.com/office/drawing/2014/main" id="{BA3CA2F0-4771-4C1F-B38C-C13A4612C55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7" name="Dátum helye 6">
            <a:extLst>
              <a:ext uri="{FF2B5EF4-FFF2-40B4-BE49-F238E27FC236}">
                <a16:creationId xmlns:a16="http://schemas.microsoft.com/office/drawing/2014/main" id="{58237F6B-10EC-4DD7-B3DA-48E04BCF47D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FA74B4-07EE-489A-B329-8903454C6784}" type="datetimeFigureOut">
              <a:rPr lang="hu-HU" smtClean="0"/>
              <a:pPr/>
              <a:t>2019. 09. 23.</a:t>
            </a:fld>
            <a:endParaRPr lang="hu-HU"/>
          </a:p>
        </p:txBody>
      </p:sp>
      <p:sp>
        <p:nvSpPr>
          <p:cNvPr id="8" name="Élőláb helye 7">
            <a:extLst>
              <a:ext uri="{FF2B5EF4-FFF2-40B4-BE49-F238E27FC236}">
                <a16:creationId xmlns:a16="http://schemas.microsoft.com/office/drawing/2014/main" id="{8292059A-8B39-4DFD-A0CD-B0420E03E0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9" name="Dia számának helye 8">
            <a:extLst>
              <a:ext uri="{FF2B5EF4-FFF2-40B4-BE49-F238E27FC236}">
                <a16:creationId xmlns:a16="http://schemas.microsoft.com/office/drawing/2014/main" id="{8BBDFC56-1FEE-4B62-B994-38CDF9FBD0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42C2CF-FB95-4301-A66E-A60A62FB178C}" type="slidenum">
              <a:rPr lang="hu-HU" smtClean="0"/>
              <a:pPr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53794880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sak cí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27328545-1CF1-47F0-B97F-8F4B72A664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Dátum helye 2">
            <a:extLst>
              <a:ext uri="{FF2B5EF4-FFF2-40B4-BE49-F238E27FC236}">
                <a16:creationId xmlns:a16="http://schemas.microsoft.com/office/drawing/2014/main" id="{E007AF92-19DF-43D0-978B-9D6A48F53C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FA74B4-07EE-489A-B329-8903454C6784}" type="datetimeFigureOut">
              <a:rPr lang="hu-HU" smtClean="0"/>
              <a:pPr/>
              <a:t>2019. 09. 23.</a:t>
            </a:fld>
            <a:endParaRPr lang="hu-HU"/>
          </a:p>
        </p:txBody>
      </p:sp>
      <p:sp>
        <p:nvSpPr>
          <p:cNvPr id="4" name="Élőláb helye 3">
            <a:extLst>
              <a:ext uri="{FF2B5EF4-FFF2-40B4-BE49-F238E27FC236}">
                <a16:creationId xmlns:a16="http://schemas.microsoft.com/office/drawing/2014/main" id="{8FAEABA5-0B8B-4105-AE8C-A1E7B6AD40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5" name="Dia számának helye 4">
            <a:extLst>
              <a:ext uri="{FF2B5EF4-FFF2-40B4-BE49-F238E27FC236}">
                <a16:creationId xmlns:a16="http://schemas.microsoft.com/office/drawing/2014/main" id="{1E466751-81AA-4156-B45C-B9E1F559D7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42C2CF-FB95-4301-A66E-A60A62FB178C}" type="slidenum">
              <a:rPr lang="hu-HU" smtClean="0"/>
              <a:pPr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79997603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Ü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átum helye 1">
            <a:extLst>
              <a:ext uri="{FF2B5EF4-FFF2-40B4-BE49-F238E27FC236}">
                <a16:creationId xmlns:a16="http://schemas.microsoft.com/office/drawing/2014/main" id="{ABFD0E4E-7367-47CB-B9A4-E26766948F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FA74B4-07EE-489A-B329-8903454C6784}" type="datetimeFigureOut">
              <a:rPr lang="hu-HU" smtClean="0"/>
              <a:pPr/>
              <a:t>2019. 09. 23.</a:t>
            </a:fld>
            <a:endParaRPr lang="hu-HU"/>
          </a:p>
        </p:txBody>
      </p:sp>
      <p:sp>
        <p:nvSpPr>
          <p:cNvPr id="3" name="Élőláb helye 2">
            <a:extLst>
              <a:ext uri="{FF2B5EF4-FFF2-40B4-BE49-F238E27FC236}">
                <a16:creationId xmlns:a16="http://schemas.microsoft.com/office/drawing/2014/main" id="{E78E4818-4605-46AA-92F9-D224080503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4" name="Dia számának helye 3">
            <a:extLst>
              <a:ext uri="{FF2B5EF4-FFF2-40B4-BE49-F238E27FC236}">
                <a16:creationId xmlns:a16="http://schemas.microsoft.com/office/drawing/2014/main" id="{8F69B01E-2A9F-412F-AD64-7DA08B3B4D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42C2CF-FB95-4301-A66E-A60A62FB178C}" type="slidenum">
              <a:rPr lang="hu-HU" smtClean="0"/>
              <a:pPr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89586166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Tartalomrész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C243AA10-BFAF-454C-B666-009B9F100C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u-HU"/>
              <a:t>Mintacím szerkesztése</a:t>
            </a:r>
          </a:p>
        </p:txBody>
      </p:sp>
      <p:sp>
        <p:nvSpPr>
          <p:cNvPr id="3" name="Tartalom helye 2">
            <a:extLst>
              <a:ext uri="{FF2B5EF4-FFF2-40B4-BE49-F238E27FC236}">
                <a16:creationId xmlns:a16="http://schemas.microsoft.com/office/drawing/2014/main" id="{2E71482B-39CE-49A3-9AB4-63B7C4E4429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Szöveg helye 3">
            <a:extLst>
              <a:ext uri="{FF2B5EF4-FFF2-40B4-BE49-F238E27FC236}">
                <a16:creationId xmlns:a16="http://schemas.microsoft.com/office/drawing/2014/main" id="{95F77FB2-7547-4AD5-99AB-2EE7E68C9EA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5" name="Dátum helye 4">
            <a:extLst>
              <a:ext uri="{FF2B5EF4-FFF2-40B4-BE49-F238E27FC236}">
                <a16:creationId xmlns:a16="http://schemas.microsoft.com/office/drawing/2014/main" id="{F754766D-5F20-4682-A030-59541D8D30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FA74B4-07EE-489A-B329-8903454C6784}" type="datetimeFigureOut">
              <a:rPr lang="hu-HU" smtClean="0"/>
              <a:pPr/>
              <a:t>2019. 09. 23.</a:t>
            </a:fld>
            <a:endParaRPr lang="hu-HU"/>
          </a:p>
        </p:txBody>
      </p:sp>
      <p:sp>
        <p:nvSpPr>
          <p:cNvPr id="6" name="Élőláb helye 5">
            <a:extLst>
              <a:ext uri="{FF2B5EF4-FFF2-40B4-BE49-F238E27FC236}">
                <a16:creationId xmlns:a16="http://schemas.microsoft.com/office/drawing/2014/main" id="{16406768-4AB8-49CE-B470-53FB30904B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Dia számának helye 6">
            <a:extLst>
              <a:ext uri="{FF2B5EF4-FFF2-40B4-BE49-F238E27FC236}">
                <a16:creationId xmlns:a16="http://schemas.microsoft.com/office/drawing/2014/main" id="{1BF07E41-32C1-439F-831D-0A385526C5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42C2CF-FB95-4301-A66E-A60A62FB178C}" type="slidenum">
              <a:rPr lang="hu-HU" smtClean="0"/>
              <a:pPr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36081893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Kép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1CB2B663-0A7E-4C61-B30D-367567A03D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u-HU"/>
              <a:t>Mintacím szerkesztése</a:t>
            </a:r>
          </a:p>
        </p:txBody>
      </p:sp>
      <p:sp>
        <p:nvSpPr>
          <p:cNvPr id="3" name="Kép helye 2">
            <a:extLst>
              <a:ext uri="{FF2B5EF4-FFF2-40B4-BE49-F238E27FC236}">
                <a16:creationId xmlns:a16="http://schemas.microsoft.com/office/drawing/2014/main" id="{75A29C65-D7FF-45AF-A71C-4B8AB741B38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hu-HU"/>
          </a:p>
        </p:txBody>
      </p:sp>
      <p:sp>
        <p:nvSpPr>
          <p:cNvPr id="4" name="Szöveg helye 3">
            <a:extLst>
              <a:ext uri="{FF2B5EF4-FFF2-40B4-BE49-F238E27FC236}">
                <a16:creationId xmlns:a16="http://schemas.microsoft.com/office/drawing/2014/main" id="{83C73EA7-E9EE-4155-999F-AE8D288DA4E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5" name="Dátum helye 4">
            <a:extLst>
              <a:ext uri="{FF2B5EF4-FFF2-40B4-BE49-F238E27FC236}">
                <a16:creationId xmlns:a16="http://schemas.microsoft.com/office/drawing/2014/main" id="{61CCC5E3-AD74-422E-910E-35C7EA4EA34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FA74B4-07EE-489A-B329-8903454C6784}" type="datetimeFigureOut">
              <a:rPr lang="hu-HU" smtClean="0"/>
              <a:pPr/>
              <a:t>2019. 09. 23.</a:t>
            </a:fld>
            <a:endParaRPr lang="hu-HU"/>
          </a:p>
        </p:txBody>
      </p:sp>
      <p:sp>
        <p:nvSpPr>
          <p:cNvPr id="6" name="Élőláb helye 5">
            <a:extLst>
              <a:ext uri="{FF2B5EF4-FFF2-40B4-BE49-F238E27FC236}">
                <a16:creationId xmlns:a16="http://schemas.microsoft.com/office/drawing/2014/main" id="{ADA27BB6-3EC9-4654-9684-3007FAF9A4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Dia számának helye 6">
            <a:extLst>
              <a:ext uri="{FF2B5EF4-FFF2-40B4-BE49-F238E27FC236}">
                <a16:creationId xmlns:a16="http://schemas.microsoft.com/office/drawing/2014/main" id="{C9F4F914-8DC9-432E-8E7D-8E8C247F27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42C2CF-FB95-4301-A66E-A60A62FB178C}" type="slidenum">
              <a:rPr lang="hu-HU" smtClean="0"/>
              <a:pPr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410688285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helye 1">
            <a:extLst>
              <a:ext uri="{FF2B5EF4-FFF2-40B4-BE49-F238E27FC236}">
                <a16:creationId xmlns:a16="http://schemas.microsoft.com/office/drawing/2014/main" id="{FF9FA073-9B22-4F59-B947-C36F33265D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hu-HU"/>
              <a:t>Mintacím szerkesztése</a:t>
            </a:r>
          </a:p>
        </p:txBody>
      </p:sp>
      <p:sp>
        <p:nvSpPr>
          <p:cNvPr id="3" name="Szöveg helye 2">
            <a:extLst>
              <a:ext uri="{FF2B5EF4-FFF2-40B4-BE49-F238E27FC236}">
                <a16:creationId xmlns:a16="http://schemas.microsoft.com/office/drawing/2014/main" id="{A1C7A140-D6ED-4711-B9A5-6F0176250F9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Dátum helye 3">
            <a:extLst>
              <a:ext uri="{FF2B5EF4-FFF2-40B4-BE49-F238E27FC236}">
                <a16:creationId xmlns:a16="http://schemas.microsoft.com/office/drawing/2014/main" id="{B873046F-9833-4DAD-953E-C73F91E6C87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6FA74B4-07EE-489A-B329-8903454C6784}" type="datetimeFigureOut">
              <a:rPr lang="hu-HU" smtClean="0"/>
              <a:pPr/>
              <a:t>2019. 09. 23.</a:t>
            </a:fld>
            <a:endParaRPr lang="hu-HU"/>
          </a:p>
        </p:txBody>
      </p:sp>
      <p:sp>
        <p:nvSpPr>
          <p:cNvPr id="5" name="Élőláb helye 4">
            <a:extLst>
              <a:ext uri="{FF2B5EF4-FFF2-40B4-BE49-F238E27FC236}">
                <a16:creationId xmlns:a16="http://schemas.microsoft.com/office/drawing/2014/main" id="{DF1A3680-4018-46E5-B828-45D97FDCA9A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hu-HU"/>
          </a:p>
        </p:txBody>
      </p:sp>
      <p:sp>
        <p:nvSpPr>
          <p:cNvPr id="6" name="Dia számának helye 5">
            <a:extLst>
              <a:ext uri="{FF2B5EF4-FFF2-40B4-BE49-F238E27FC236}">
                <a16:creationId xmlns:a16="http://schemas.microsoft.com/office/drawing/2014/main" id="{6AC001C0-6311-4623-9E1F-54033EB6E5B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042C2CF-FB95-4301-A66E-A60A62FB178C}" type="slidenum">
              <a:rPr lang="hu-HU" smtClean="0"/>
              <a:pPr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6234888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hu-H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jpe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7.jpeg"/><Relationship Id="rId4" Type="http://schemas.openxmlformats.org/officeDocument/2006/relationships/image" Target="../media/image26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2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5.jpeg"/><Relationship Id="rId4" Type="http://schemas.openxmlformats.org/officeDocument/2006/relationships/image" Target="../media/image34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8.jpe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2.jpeg"/><Relationship Id="rId4" Type="http://schemas.openxmlformats.org/officeDocument/2006/relationships/image" Target="../media/image41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gif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7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0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4.jpeg"/><Relationship Id="rId4" Type="http://schemas.openxmlformats.org/officeDocument/2006/relationships/image" Target="../media/image53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8.jpeg"/><Relationship Id="rId4" Type="http://schemas.openxmlformats.org/officeDocument/2006/relationships/image" Target="../media/image57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3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6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eg"/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0.jpeg"/><Relationship Id="rId4" Type="http://schemas.openxmlformats.org/officeDocument/2006/relationships/image" Target="../media/image69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eg"/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eg"/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5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jpe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jpeg"/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8.jpe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.jpeg"/><Relationship Id="rId4" Type="http://schemas.openxmlformats.org/officeDocument/2006/relationships/image" Target="../media/image13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5DCA819A-732A-4B76-AB69-FD2E92DE3B0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71475" y="2524125"/>
            <a:ext cx="10906125" cy="1081087"/>
          </a:xfrm>
        </p:spPr>
        <p:txBody>
          <a:bodyPr>
            <a:noAutofit/>
          </a:bodyPr>
          <a:lstStyle/>
          <a:p>
            <a:r>
              <a:rPr lang="hu-HU" sz="9600" dirty="0">
                <a:latin typeface="Freestyle Script" panose="030804020302050B0404" pitchFamily="66" charset="0"/>
              </a:rPr>
              <a:t>Akadálymentes kirándulóhelyek</a:t>
            </a:r>
          </a:p>
        </p:txBody>
      </p:sp>
      <p:sp>
        <p:nvSpPr>
          <p:cNvPr id="3" name="Alcím 2">
            <a:extLst>
              <a:ext uri="{FF2B5EF4-FFF2-40B4-BE49-F238E27FC236}">
                <a16:creationId xmlns:a16="http://schemas.microsoft.com/office/drawing/2014/main" id="{0651ABC6-32BD-47CB-99DF-DDD82692287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696515" y="4000146"/>
            <a:ext cx="2447926" cy="1655762"/>
          </a:xfrm>
        </p:spPr>
        <p:txBody>
          <a:bodyPr>
            <a:normAutofit fontScale="85000" lnSpcReduction="10000"/>
          </a:bodyPr>
          <a:lstStyle/>
          <a:p>
            <a:pPr>
              <a:spcBef>
                <a:spcPct val="0"/>
              </a:spcBef>
            </a:pPr>
            <a:r>
              <a:rPr lang="hu-HU" sz="6000" dirty="0" err="1">
                <a:latin typeface="Freestyle Script" panose="030804020302050B0404" pitchFamily="66" charset="0"/>
                <a:ea typeface="+mj-ea"/>
                <a:cs typeface="+mj-cs"/>
              </a:rPr>
              <a:t>Malya</a:t>
            </a:r>
            <a:r>
              <a:rPr lang="hu-HU" sz="6000" dirty="0">
                <a:latin typeface="Freestyle Script" panose="030804020302050B0404" pitchFamily="66" charset="0"/>
                <a:ea typeface="+mj-ea"/>
                <a:cs typeface="+mj-cs"/>
              </a:rPr>
              <a:t> Erika</a:t>
            </a:r>
          </a:p>
          <a:p>
            <a:pPr>
              <a:spcBef>
                <a:spcPct val="0"/>
              </a:spcBef>
            </a:pPr>
            <a:r>
              <a:rPr lang="hu-HU" sz="6000" dirty="0">
                <a:latin typeface="Freestyle Script" panose="030804020302050B0404" pitchFamily="66" charset="0"/>
                <a:ea typeface="+mj-ea"/>
                <a:cs typeface="+mj-cs"/>
              </a:rPr>
              <a:t>mentor</a:t>
            </a:r>
          </a:p>
        </p:txBody>
      </p:sp>
    </p:spTree>
    <p:extLst>
      <p:ext uri="{BB962C8B-B14F-4D97-AF65-F5344CB8AC3E}">
        <p14:creationId xmlns:p14="http://schemas.microsoft.com/office/powerpoint/2010/main" val="317848122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Kép 6">
            <a:extLst>
              <a:ext uri="{FF2B5EF4-FFF2-40B4-BE49-F238E27FC236}">
                <a16:creationId xmlns:a16="http://schemas.microsoft.com/office/drawing/2014/main" id="{759C1B88-71B7-4820-AA15-C957B79CC6A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98198" y="3120501"/>
            <a:ext cx="4983332" cy="3737499"/>
          </a:xfrm>
          <a:prstGeom prst="rect">
            <a:avLst/>
          </a:prstGeom>
        </p:spPr>
      </p:pic>
      <p:sp>
        <p:nvSpPr>
          <p:cNvPr id="2" name="Cím 1">
            <a:extLst>
              <a:ext uri="{FF2B5EF4-FFF2-40B4-BE49-F238E27FC236}">
                <a16:creationId xmlns:a16="http://schemas.microsoft.com/office/drawing/2014/main" id="{A1138D64-144D-4295-99C9-C5774B4A0B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19664" y="534339"/>
            <a:ext cx="4358937" cy="1325563"/>
          </a:xfrm>
        </p:spPr>
        <p:txBody>
          <a:bodyPr>
            <a:noAutofit/>
          </a:bodyPr>
          <a:lstStyle/>
          <a:p>
            <a:r>
              <a:rPr lang="hu-HU" sz="13200" dirty="0">
                <a:latin typeface="Freestyle Script" panose="030804020302050B0404" pitchFamily="66" charset="0"/>
              </a:rPr>
              <a:t>Sárvár</a:t>
            </a:r>
          </a:p>
        </p:txBody>
      </p:sp>
      <p:pic>
        <p:nvPicPr>
          <p:cNvPr id="5" name="Kép 4">
            <a:extLst>
              <a:ext uri="{FF2B5EF4-FFF2-40B4-BE49-F238E27FC236}">
                <a16:creationId xmlns:a16="http://schemas.microsoft.com/office/drawing/2014/main" id="{7D12D863-E3AF-479E-BB88-D6998C5588C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922699">
            <a:off x="1442870" y="1267707"/>
            <a:ext cx="4103153" cy="3077364"/>
          </a:xfrm>
          <a:prstGeom prst="rect">
            <a:avLst/>
          </a:prstGeom>
        </p:spPr>
      </p:pic>
      <p:pic>
        <p:nvPicPr>
          <p:cNvPr id="1026" name="Picture 2" descr="KÃ©ptalÃ¡lat a kÃ¶vetkezÅre: âsÃ¡rvÃ¡r cÃ­mereâ">
            <a:extLst>
              <a:ext uri="{FF2B5EF4-FFF2-40B4-BE49-F238E27FC236}">
                <a16:creationId xmlns:a16="http://schemas.microsoft.com/office/drawing/2014/main" id="{04DD2CF6-7738-4105-B4B3-08534E2555F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92448" y="2074615"/>
            <a:ext cx="1524000" cy="18764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2181347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A1138D64-144D-4295-99C9-C5774B4A0B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24251" y="1058862"/>
            <a:ext cx="5751330" cy="1325563"/>
          </a:xfrm>
        </p:spPr>
        <p:txBody>
          <a:bodyPr>
            <a:noAutofit/>
          </a:bodyPr>
          <a:lstStyle/>
          <a:p>
            <a:r>
              <a:rPr lang="hu-HU" sz="9600" dirty="0">
                <a:latin typeface="Freestyle Script" panose="030804020302050B0404" pitchFamily="66" charset="0"/>
              </a:rPr>
              <a:t>Duna-Tisza köze</a:t>
            </a:r>
          </a:p>
        </p:txBody>
      </p:sp>
      <p:pic>
        <p:nvPicPr>
          <p:cNvPr id="5" name="Kép 4">
            <a:extLst>
              <a:ext uri="{FF2B5EF4-FFF2-40B4-BE49-F238E27FC236}">
                <a16:creationId xmlns:a16="http://schemas.microsoft.com/office/drawing/2014/main" id="{13A888FE-8DB8-447A-B22E-94F3DEADCD6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81992" y="2913062"/>
            <a:ext cx="4953000" cy="2533650"/>
          </a:xfrm>
          <a:prstGeom prst="rect">
            <a:avLst/>
          </a:prstGeom>
        </p:spPr>
      </p:pic>
      <p:sp>
        <p:nvSpPr>
          <p:cNvPr id="6" name="Nyíl: jobbra mutató 5">
            <a:extLst>
              <a:ext uri="{FF2B5EF4-FFF2-40B4-BE49-F238E27FC236}">
                <a16:creationId xmlns:a16="http://schemas.microsoft.com/office/drawing/2014/main" id="{92F08624-212D-4478-BE1F-28EC2563D3BF}"/>
              </a:ext>
            </a:extLst>
          </p:cNvPr>
          <p:cNvSpPr/>
          <p:nvPr/>
        </p:nvSpPr>
        <p:spPr>
          <a:xfrm rot="16200000">
            <a:off x="4889046" y="4918073"/>
            <a:ext cx="938892" cy="333375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07316239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A1138D64-144D-4295-99C9-C5774B4A0B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94631" y="288925"/>
            <a:ext cx="3402738" cy="1325563"/>
          </a:xfrm>
        </p:spPr>
        <p:txBody>
          <a:bodyPr>
            <a:noAutofit/>
          </a:bodyPr>
          <a:lstStyle/>
          <a:p>
            <a:r>
              <a:rPr lang="hu-HU" sz="8800" dirty="0">
                <a:latin typeface="Freestyle Script" panose="030804020302050B0404" pitchFamily="66" charset="0"/>
              </a:rPr>
              <a:t>Budapest</a:t>
            </a:r>
          </a:p>
        </p:txBody>
      </p:sp>
      <p:pic>
        <p:nvPicPr>
          <p:cNvPr id="8" name="Kép 7">
            <a:extLst>
              <a:ext uri="{FF2B5EF4-FFF2-40B4-BE49-F238E27FC236}">
                <a16:creationId xmlns:a16="http://schemas.microsoft.com/office/drawing/2014/main" id="{27EAFB46-61F6-490D-82DB-80BF87C320F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54283" y="288925"/>
            <a:ext cx="4249444" cy="3187083"/>
          </a:xfrm>
          <a:prstGeom prst="rect">
            <a:avLst/>
          </a:prstGeom>
        </p:spPr>
      </p:pic>
      <p:pic>
        <p:nvPicPr>
          <p:cNvPr id="10" name="Kép 9">
            <a:extLst>
              <a:ext uri="{FF2B5EF4-FFF2-40B4-BE49-F238E27FC236}">
                <a16:creationId xmlns:a16="http://schemas.microsoft.com/office/drawing/2014/main" id="{524E8CC7-F13B-4B73-8AC9-3EE779225EF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9174" y="2379215"/>
            <a:ext cx="5078027" cy="3808520"/>
          </a:xfrm>
          <a:prstGeom prst="rect">
            <a:avLst/>
          </a:prstGeom>
        </p:spPr>
      </p:pic>
      <p:pic>
        <p:nvPicPr>
          <p:cNvPr id="12" name="Kép 11">
            <a:extLst>
              <a:ext uri="{FF2B5EF4-FFF2-40B4-BE49-F238E27FC236}">
                <a16:creationId xmlns:a16="http://schemas.microsoft.com/office/drawing/2014/main" id="{3664C1DA-65A0-48B6-A68F-A3BB925682F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0232" y="1514043"/>
            <a:ext cx="5231907" cy="3923930"/>
          </a:xfrm>
          <a:prstGeom prst="rect">
            <a:avLst/>
          </a:prstGeom>
        </p:spPr>
      </p:pic>
      <p:pic>
        <p:nvPicPr>
          <p:cNvPr id="13" name="Kép 12">
            <a:extLst>
              <a:ext uri="{FF2B5EF4-FFF2-40B4-BE49-F238E27FC236}">
                <a16:creationId xmlns:a16="http://schemas.microsoft.com/office/drawing/2014/main" id="{F2E00C9E-5D17-48CF-BE56-CE52EEF08A5C}"/>
              </a:ext>
            </a:extLst>
          </p:cNvPr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 rot="282327">
            <a:off x="288449" y="3394542"/>
            <a:ext cx="6121557" cy="31218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196431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A1138D64-144D-4295-99C9-C5774B4A0B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52588" y="288925"/>
            <a:ext cx="3402738" cy="1325563"/>
          </a:xfrm>
        </p:spPr>
        <p:txBody>
          <a:bodyPr>
            <a:noAutofit/>
          </a:bodyPr>
          <a:lstStyle/>
          <a:p>
            <a:r>
              <a:rPr lang="hu-HU" sz="8800" dirty="0">
                <a:latin typeface="Freestyle Script" panose="030804020302050B0404" pitchFamily="66" charset="0"/>
              </a:rPr>
              <a:t>Budapest</a:t>
            </a:r>
          </a:p>
        </p:txBody>
      </p:sp>
      <p:pic>
        <p:nvPicPr>
          <p:cNvPr id="5" name="Tartalom helye 4">
            <a:extLst>
              <a:ext uri="{FF2B5EF4-FFF2-40B4-BE49-F238E27FC236}">
                <a16:creationId xmlns:a16="http://schemas.microsoft.com/office/drawing/2014/main" id="{3EFEB894-838A-4E0A-BD8D-13B0E4859B5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1008" y="2073275"/>
            <a:ext cx="5801784" cy="4351338"/>
          </a:xfrm>
        </p:spPr>
      </p:pic>
      <p:pic>
        <p:nvPicPr>
          <p:cNvPr id="4" name="Kép 3">
            <a:extLst>
              <a:ext uri="{FF2B5EF4-FFF2-40B4-BE49-F238E27FC236}">
                <a16:creationId xmlns:a16="http://schemas.microsoft.com/office/drawing/2014/main" id="{A21C8180-99E5-4A33-A9E7-2670F66FE87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01753" y="1225119"/>
            <a:ext cx="4119239" cy="30894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818838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A1138D64-144D-4295-99C9-C5774B4A0B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90999" y="892173"/>
            <a:ext cx="4657725" cy="1325563"/>
          </a:xfrm>
        </p:spPr>
        <p:txBody>
          <a:bodyPr>
            <a:noAutofit/>
          </a:bodyPr>
          <a:lstStyle/>
          <a:p>
            <a:r>
              <a:rPr lang="hu-HU" sz="8800" dirty="0">
                <a:latin typeface="Freestyle Script" panose="030804020302050B0404" pitchFamily="66" charset="0"/>
              </a:rPr>
              <a:t>Budapest</a:t>
            </a:r>
            <a:br>
              <a:rPr lang="hu-HU" sz="8800" dirty="0">
                <a:latin typeface="Freestyle Script" panose="030804020302050B0404" pitchFamily="66" charset="0"/>
              </a:rPr>
            </a:br>
            <a:r>
              <a:rPr lang="hu-HU" dirty="0">
                <a:latin typeface="Freestyle Script" panose="030804020302050B0404" pitchFamily="66" charset="0"/>
              </a:rPr>
              <a:t>Természettudományi Múzeum</a:t>
            </a:r>
          </a:p>
        </p:txBody>
      </p:sp>
      <p:pic>
        <p:nvPicPr>
          <p:cNvPr id="9" name="Tartalom helye 8">
            <a:extLst>
              <a:ext uri="{FF2B5EF4-FFF2-40B4-BE49-F238E27FC236}">
                <a16:creationId xmlns:a16="http://schemas.microsoft.com/office/drawing/2014/main" id="{23AE9207-B226-496C-937A-A912D71009A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23267" y="2857500"/>
            <a:ext cx="4144436" cy="3108327"/>
          </a:xfrm>
        </p:spPr>
      </p:pic>
      <p:pic>
        <p:nvPicPr>
          <p:cNvPr id="11" name="Kép 10">
            <a:extLst>
              <a:ext uri="{FF2B5EF4-FFF2-40B4-BE49-F238E27FC236}">
                <a16:creationId xmlns:a16="http://schemas.microsoft.com/office/drawing/2014/main" id="{851CF1D1-FBEC-4281-A8C8-AD5886FF4C1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04376" y="2418952"/>
            <a:ext cx="4365625" cy="3274219"/>
          </a:xfrm>
          <a:prstGeom prst="rect">
            <a:avLst/>
          </a:prstGeom>
        </p:spPr>
      </p:pic>
      <p:pic>
        <p:nvPicPr>
          <p:cNvPr id="13" name="Kép 12">
            <a:extLst>
              <a:ext uri="{FF2B5EF4-FFF2-40B4-BE49-F238E27FC236}">
                <a16:creationId xmlns:a16="http://schemas.microsoft.com/office/drawing/2014/main" id="{25F290AC-23A6-4070-BD28-0AB6421146C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7908133" y="1300163"/>
            <a:ext cx="4152900" cy="3114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583551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Kép 6">
            <a:extLst>
              <a:ext uri="{FF2B5EF4-FFF2-40B4-BE49-F238E27FC236}">
                <a16:creationId xmlns:a16="http://schemas.microsoft.com/office/drawing/2014/main" id="{5B007915-6F0F-4897-A12A-4546A60C0D1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0663" y="3040606"/>
            <a:ext cx="4758428" cy="3568821"/>
          </a:xfrm>
          <a:prstGeom prst="rect">
            <a:avLst/>
          </a:prstGeom>
        </p:spPr>
      </p:pic>
      <p:sp>
        <p:nvSpPr>
          <p:cNvPr id="2" name="Cím 1">
            <a:extLst>
              <a:ext uri="{FF2B5EF4-FFF2-40B4-BE49-F238E27FC236}">
                <a16:creationId xmlns:a16="http://schemas.microsoft.com/office/drawing/2014/main" id="{A1138D64-144D-4295-99C9-C5774B4A0B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91847" y="932981"/>
            <a:ext cx="2145438" cy="1325563"/>
          </a:xfrm>
        </p:spPr>
        <p:txBody>
          <a:bodyPr>
            <a:noAutofit/>
          </a:bodyPr>
          <a:lstStyle/>
          <a:p>
            <a:r>
              <a:rPr lang="hu-HU" sz="10200" dirty="0">
                <a:latin typeface="Freestyle Script" panose="030804020302050B0404" pitchFamily="66" charset="0"/>
              </a:rPr>
              <a:t>Baja</a:t>
            </a:r>
          </a:p>
        </p:txBody>
      </p:sp>
      <p:pic>
        <p:nvPicPr>
          <p:cNvPr id="5" name="Kép 4">
            <a:extLst>
              <a:ext uri="{FF2B5EF4-FFF2-40B4-BE49-F238E27FC236}">
                <a16:creationId xmlns:a16="http://schemas.microsoft.com/office/drawing/2014/main" id="{23DD68FB-7E72-4976-B132-640543F1230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84377" y="248573"/>
            <a:ext cx="4711084" cy="3533313"/>
          </a:xfrm>
          <a:prstGeom prst="rect">
            <a:avLst/>
          </a:prstGeom>
        </p:spPr>
      </p:pic>
      <p:pic>
        <p:nvPicPr>
          <p:cNvPr id="9" name="Kép 8">
            <a:extLst>
              <a:ext uri="{FF2B5EF4-FFF2-40B4-BE49-F238E27FC236}">
                <a16:creationId xmlns:a16="http://schemas.microsoft.com/office/drawing/2014/main" id="{2F7E82CE-F897-4367-AC10-5403F4363623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6539" y="2192785"/>
            <a:ext cx="4048216" cy="30361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467690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A1138D64-144D-4295-99C9-C5774B4A0B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50562" y="365125"/>
            <a:ext cx="2379217" cy="1325563"/>
          </a:xfrm>
        </p:spPr>
        <p:txBody>
          <a:bodyPr>
            <a:noAutofit/>
          </a:bodyPr>
          <a:lstStyle/>
          <a:p>
            <a:r>
              <a:rPr lang="hu-HU" sz="8800" dirty="0">
                <a:latin typeface="Freestyle Script" panose="030804020302050B0404" pitchFamily="66" charset="0"/>
              </a:rPr>
              <a:t>Kecel</a:t>
            </a:r>
          </a:p>
        </p:txBody>
      </p:sp>
      <p:pic>
        <p:nvPicPr>
          <p:cNvPr id="5" name="Kép 4">
            <a:extLst>
              <a:ext uri="{FF2B5EF4-FFF2-40B4-BE49-F238E27FC236}">
                <a16:creationId xmlns:a16="http://schemas.microsoft.com/office/drawing/2014/main" id="{17A77B8E-4AD6-4FEF-98BF-E0C9467A3DB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8275" y="1571348"/>
            <a:ext cx="4572000" cy="3429000"/>
          </a:xfrm>
          <a:prstGeom prst="rect">
            <a:avLst/>
          </a:prstGeom>
        </p:spPr>
      </p:pic>
      <p:pic>
        <p:nvPicPr>
          <p:cNvPr id="7" name="Kép 6">
            <a:extLst>
              <a:ext uri="{FF2B5EF4-FFF2-40B4-BE49-F238E27FC236}">
                <a16:creationId xmlns:a16="http://schemas.microsoft.com/office/drawing/2014/main" id="{956BB7C0-489A-4151-A3B6-39241CAA877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95456" y="3546629"/>
            <a:ext cx="4302711" cy="3227033"/>
          </a:xfrm>
          <a:prstGeom prst="rect">
            <a:avLst/>
          </a:prstGeom>
        </p:spPr>
      </p:pic>
      <p:pic>
        <p:nvPicPr>
          <p:cNvPr id="9" name="Kép 8">
            <a:extLst>
              <a:ext uri="{FF2B5EF4-FFF2-40B4-BE49-F238E27FC236}">
                <a16:creationId xmlns:a16="http://schemas.microsoft.com/office/drawing/2014/main" id="{8E39503D-7ED0-41A8-AA51-E140EC790DA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43347" y="365125"/>
            <a:ext cx="5196396" cy="38972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85024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A1138D64-144D-4295-99C9-C5774B4A0B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58492" y="718342"/>
            <a:ext cx="3126513" cy="1325563"/>
          </a:xfrm>
        </p:spPr>
        <p:txBody>
          <a:bodyPr>
            <a:noAutofit/>
          </a:bodyPr>
          <a:lstStyle/>
          <a:p>
            <a:r>
              <a:rPr lang="hu-HU" sz="9600" dirty="0">
                <a:latin typeface="Freestyle Script" panose="030804020302050B0404" pitchFamily="66" charset="0"/>
              </a:rPr>
              <a:t>Tiszántúl</a:t>
            </a:r>
          </a:p>
        </p:txBody>
      </p:sp>
      <p:pic>
        <p:nvPicPr>
          <p:cNvPr id="3" name="Kép 2">
            <a:extLst>
              <a:ext uri="{FF2B5EF4-FFF2-40B4-BE49-F238E27FC236}">
                <a16:creationId xmlns:a16="http://schemas.microsoft.com/office/drawing/2014/main" id="{4856C003-0FFA-45DD-BFFA-9CF4DA19E5B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81992" y="2913062"/>
            <a:ext cx="4953000" cy="2533650"/>
          </a:xfrm>
          <a:prstGeom prst="rect">
            <a:avLst/>
          </a:prstGeom>
        </p:spPr>
      </p:pic>
      <p:sp>
        <p:nvSpPr>
          <p:cNvPr id="5" name="Nyíl: jobbra mutató 4">
            <a:extLst>
              <a:ext uri="{FF2B5EF4-FFF2-40B4-BE49-F238E27FC236}">
                <a16:creationId xmlns:a16="http://schemas.microsoft.com/office/drawing/2014/main" id="{CE636346-7A35-47AD-B2CD-7F3A7FF1B9F7}"/>
              </a:ext>
            </a:extLst>
          </p:cNvPr>
          <p:cNvSpPr/>
          <p:nvPr/>
        </p:nvSpPr>
        <p:spPr>
          <a:xfrm>
            <a:off x="5534025" y="4013199"/>
            <a:ext cx="561975" cy="333375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30951897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A1138D64-144D-4295-99C9-C5774B4A0B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32278" y="911723"/>
            <a:ext cx="2878863" cy="1325563"/>
          </a:xfrm>
        </p:spPr>
        <p:txBody>
          <a:bodyPr>
            <a:noAutofit/>
          </a:bodyPr>
          <a:lstStyle/>
          <a:p>
            <a:r>
              <a:rPr lang="hu-HU" sz="8800" dirty="0">
                <a:latin typeface="Freestyle Script" panose="030804020302050B0404" pitchFamily="66" charset="0"/>
              </a:rPr>
              <a:t>Szolnok</a:t>
            </a:r>
          </a:p>
        </p:txBody>
      </p:sp>
      <p:pic>
        <p:nvPicPr>
          <p:cNvPr id="5" name="Tartalom helye 4">
            <a:extLst>
              <a:ext uri="{FF2B5EF4-FFF2-40B4-BE49-F238E27FC236}">
                <a16:creationId xmlns:a16="http://schemas.microsoft.com/office/drawing/2014/main" id="{1FB01CC7-D529-421B-B6FB-ED7F5DD3E3A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705035">
            <a:off x="742877" y="1601387"/>
            <a:ext cx="4266853" cy="2400105"/>
          </a:xfrm>
        </p:spPr>
      </p:pic>
      <p:pic>
        <p:nvPicPr>
          <p:cNvPr id="7" name="Kép 6">
            <a:extLst>
              <a:ext uri="{FF2B5EF4-FFF2-40B4-BE49-F238E27FC236}">
                <a16:creationId xmlns:a16="http://schemas.microsoft.com/office/drawing/2014/main" id="{D4D520E8-237B-49C3-A537-389AC8632A2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54066" y="355601"/>
            <a:ext cx="2446734" cy="4349750"/>
          </a:xfrm>
          <a:prstGeom prst="rect">
            <a:avLst/>
          </a:prstGeom>
        </p:spPr>
      </p:pic>
      <p:pic>
        <p:nvPicPr>
          <p:cNvPr id="9" name="Kép 8">
            <a:extLst>
              <a:ext uri="{FF2B5EF4-FFF2-40B4-BE49-F238E27FC236}">
                <a16:creationId xmlns:a16="http://schemas.microsoft.com/office/drawing/2014/main" id="{F8FF305F-C685-43F9-9052-30185D8A13F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31956" y="3088878"/>
            <a:ext cx="3502552" cy="2626914"/>
          </a:xfrm>
          <a:prstGeom prst="rect">
            <a:avLst/>
          </a:prstGeom>
        </p:spPr>
      </p:pic>
      <p:pic>
        <p:nvPicPr>
          <p:cNvPr id="11" name="Kép 10">
            <a:extLst>
              <a:ext uri="{FF2B5EF4-FFF2-40B4-BE49-F238E27FC236}">
                <a16:creationId xmlns:a16="http://schemas.microsoft.com/office/drawing/2014/main" id="{21DA2857-D5C0-400A-90C6-765C53F54B3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4546" y="3877557"/>
            <a:ext cx="3502552" cy="26269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945504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A1138D64-144D-4295-99C9-C5774B4A0B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60162" y="150811"/>
            <a:ext cx="3343275" cy="1325563"/>
          </a:xfrm>
        </p:spPr>
        <p:txBody>
          <a:bodyPr>
            <a:noAutofit/>
          </a:bodyPr>
          <a:lstStyle/>
          <a:p>
            <a:r>
              <a:rPr lang="hu-HU" sz="8800" dirty="0">
                <a:latin typeface="Freestyle Script" panose="030804020302050B0404" pitchFamily="66" charset="0"/>
              </a:rPr>
              <a:t>Rakamaz</a:t>
            </a:r>
          </a:p>
        </p:txBody>
      </p:sp>
      <p:pic>
        <p:nvPicPr>
          <p:cNvPr id="5" name="Tartalom helye 4">
            <a:extLst>
              <a:ext uri="{FF2B5EF4-FFF2-40B4-BE49-F238E27FC236}">
                <a16:creationId xmlns:a16="http://schemas.microsoft.com/office/drawing/2014/main" id="{1FA719EB-CAD7-43D9-8E87-1D99E58DAB5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57561" y="1794138"/>
            <a:ext cx="2643039" cy="4698737"/>
          </a:xfrm>
        </p:spPr>
      </p:pic>
      <p:pic>
        <p:nvPicPr>
          <p:cNvPr id="7" name="Kép 6">
            <a:extLst>
              <a:ext uri="{FF2B5EF4-FFF2-40B4-BE49-F238E27FC236}">
                <a16:creationId xmlns:a16="http://schemas.microsoft.com/office/drawing/2014/main" id="{BDA541D0-FF04-4544-86AA-9991D1E8BC7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57875" y="1476374"/>
            <a:ext cx="3343275" cy="44576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830277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2" name="Picture 4" descr="http://ishm.elte.hu/gb/general/hungary.gif">
            <a:extLst>
              <a:ext uri="{FF2B5EF4-FFF2-40B4-BE49-F238E27FC236}">
                <a16:creationId xmlns:a16="http://schemas.microsoft.com/office/drawing/2014/main" id="{66F98B29-1E74-4B0B-AFB3-380FCF10E985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4808" y="1095375"/>
            <a:ext cx="8841525" cy="5569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églalap 4">
            <a:extLst>
              <a:ext uri="{FF2B5EF4-FFF2-40B4-BE49-F238E27FC236}">
                <a16:creationId xmlns:a16="http://schemas.microsoft.com/office/drawing/2014/main" id="{29F31BE1-7301-4CBA-A9DE-56E50B8846F2}"/>
              </a:ext>
            </a:extLst>
          </p:cNvPr>
          <p:cNvSpPr/>
          <p:nvPr/>
        </p:nvSpPr>
        <p:spPr>
          <a:xfrm>
            <a:off x="5344357" y="6249880"/>
            <a:ext cx="4104443" cy="41535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8" name="Cím 1">
            <a:extLst>
              <a:ext uri="{FF2B5EF4-FFF2-40B4-BE49-F238E27FC236}">
                <a16:creationId xmlns:a16="http://schemas.microsoft.com/office/drawing/2014/main" id="{E59B0E83-4488-49D9-BDB0-ABFFEC00BC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71925" y="30840"/>
            <a:ext cx="7381875" cy="1325563"/>
          </a:xfrm>
        </p:spPr>
        <p:txBody>
          <a:bodyPr>
            <a:noAutofit/>
          </a:bodyPr>
          <a:lstStyle/>
          <a:p>
            <a:r>
              <a:rPr lang="hu-HU" sz="6600" dirty="0">
                <a:latin typeface="Freestyle Script" panose="030804020302050B0404" pitchFamily="66" charset="0"/>
              </a:rPr>
              <a:t>Barangolásaink Magyarországon</a:t>
            </a:r>
          </a:p>
        </p:txBody>
      </p:sp>
    </p:spTree>
    <p:extLst>
      <p:ext uri="{BB962C8B-B14F-4D97-AF65-F5344CB8AC3E}">
        <p14:creationId xmlns:p14="http://schemas.microsoft.com/office/powerpoint/2010/main" val="34432064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A1138D64-144D-4295-99C9-C5774B4A0B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04254" y="307975"/>
            <a:ext cx="3917088" cy="1325563"/>
          </a:xfrm>
        </p:spPr>
        <p:txBody>
          <a:bodyPr>
            <a:noAutofit/>
          </a:bodyPr>
          <a:lstStyle/>
          <a:p>
            <a:r>
              <a:rPr lang="hu-HU" sz="8800" dirty="0">
                <a:latin typeface="Freestyle Script" panose="030804020302050B0404" pitchFamily="66" charset="0"/>
              </a:rPr>
              <a:t>Békéscsaba</a:t>
            </a:r>
          </a:p>
        </p:txBody>
      </p:sp>
      <p:pic>
        <p:nvPicPr>
          <p:cNvPr id="5" name="Tartalom helye 4">
            <a:extLst>
              <a:ext uri="{FF2B5EF4-FFF2-40B4-BE49-F238E27FC236}">
                <a16:creationId xmlns:a16="http://schemas.microsoft.com/office/drawing/2014/main" id="{09F3C0FF-E21F-40FC-BEB4-C3958EB4A72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7411" y="1816100"/>
            <a:ext cx="2447627" cy="4351338"/>
          </a:xfrm>
        </p:spPr>
      </p:pic>
      <p:pic>
        <p:nvPicPr>
          <p:cNvPr id="7" name="Kép 6">
            <a:extLst>
              <a:ext uri="{FF2B5EF4-FFF2-40B4-BE49-F238E27FC236}">
                <a16:creationId xmlns:a16="http://schemas.microsoft.com/office/drawing/2014/main" id="{BB1FB904-30CE-4493-92C7-70499F9F357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05287" y="1814513"/>
            <a:ext cx="2447627" cy="4351337"/>
          </a:xfrm>
          <a:prstGeom prst="rect">
            <a:avLst/>
          </a:prstGeom>
        </p:spPr>
      </p:pic>
      <p:pic>
        <p:nvPicPr>
          <p:cNvPr id="9" name="Kép 8">
            <a:extLst>
              <a:ext uri="{FF2B5EF4-FFF2-40B4-BE49-F238E27FC236}">
                <a16:creationId xmlns:a16="http://schemas.microsoft.com/office/drawing/2014/main" id="{3A6C7553-0461-4EF2-B59D-711733D16EE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97529" y="1814513"/>
            <a:ext cx="2447627" cy="43513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024293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A1138D64-144D-4295-99C9-C5774B4A0B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19841" y="199992"/>
            <a:ext cx="4252405" cy="1325563"/>
          </a:xfrm>
        </p:spPr>
        <p:txBody>
          <a:bodyPr>
            <a:noAutofit/>
          </a:bodyPr>
          <a:lstStyle/>
          <a:p>
            <a:r>
              <a:rPr lang="hu-HU" sz="10200" dirty="0">
                <a:latin typeface="Gabriola" panose="04040605051002020D02" pitchFamily="82" charset="0"/>
              </a:rPr>
              <a:t>Diósgyőr</a:t>
            </a:r>
          </a:p>
        </p:txBody>
      </p:sp>
      <p:pic>
        <p:nvPicPr>
          <p:cNvPr id="5" name="Tartalom helye 4">
            <a:extLst>
              <a:ext uri="{FF2B5EF4-FFF2-40B4-BE49-F238E27FC236}">
                <a16:creationId xmlns:a16="http://schemas.microsoft.com/office/drawing/2014/main" id="{A224E0FA-D9E1-4658-8142-1596C2979CE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04813" y="2369741"/>
            <a:ext cx="4352925" cy="3264693"/>
          </a:xfrm>
        </p:spPr>
      </p:pic>
      <p:pic>
        <p:nvPicPr>
          <p:cNvPr id="7" name="Kép 6">
            <a:extLst>
              <a:ext uri="{FF2B5EF4-FFF2-40B4-BE49-F238E27FC236}">
                <a16:creationId xmlns:a16="http://schemas.microsoft.com/office/drawing/2014/main" id="{56DE8880-8902-4424-B43D-9E4DE39BEE9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269582" y="2369740"/>
            <a:ext cx="4352925" cy="3264693"/>
          </a:xfrm>
          <a:prstGeom prst="rect">
            <a:avLst/>
          </a:prstGeom>
        </p:spPr>
      </p:pic>
      <p:pic>
        <p:nvPicPr>
          <p:cNvPr id="9" name="Kép 8">
            <a:extLst>
              <a:ext uri="{FF2B5EF4-FFF2-40B4-BE49-F238E27FC236}">
                <a16:creationId xmlns:a16="http://schemas.microsoft.com/office/drawing/2014/main" id="{A34069AD-30E5-4F58-BAE6-2BF4C76C020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7911702" y="861615"/>
            <a:ext cx="4352924" cy="32646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901215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A1138D64-144D-4295-99C9-C5774B4A0B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56481" y="230345"/>
            <a:ext cx="4279038" cy="1520825"/>
          </a:xfrm>
        </p:spPr>
        <p:txBody>
          <a:bodyPr>
            <a:noAutofit/>
          </a:bodyPr>
          <a:lstStyle/>
          <a:p>
            <a:r>
              <a:rPr lang="hu-HU" sz="5400" dirty="0">
                <a:latin typeface="Freestyle Script" panose="030804020302050B0404" pitchFamily="66" charset="0"/>
              </a:rPr>
              <a:t>Miskolc, Lillafüred</a:t>
            </a:r>
          </a:p>
        </p:txBody>
      </p:sp>
      <p:pic>
        <p:nvPicPr>
          <p:cNvPr id="5" name="Tartalom helye 4">
            <a:extLst>
              <a:ext uri="{FF2B5EF4-FFF2-40B4-BE49-F238E27FC236}">
                <a16:creationId xmlns:a16="http://schemas.microsoft.com/office/drawing/2014/main" id="{83DE11EA-4952-4F5B-BE13-CEBA3EF42A8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1906" y="1690689"/>
            <a:ext cx="2447627" cy="4351338"/>
          </a:xfrm>
        </p:spPr>
      </p:pic>
      <p:pic>
        <p:nvPicPr>
          <p:cNvPr id="7" name="Kép 6">
            <a:extLst>
              <a:ext uri="{FF2B5EF4-FFF2-40B4-BE49-F238E27FC236}">
                <a16:creationId xmlns:a16="http://schemas.microsoft.com/office/drawing/2014/main" id="{46148FF7-D38C-40A2-8806-4A4CC91AB95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01132" y="1690688"/>
            <a:ext cx="2447629" cy="4351339"/>
          </a:xfrm>
          <a:prstGeom prst="rect">
            <a:avLst/>
          </a:prstGeom>
        </p:spPr>
      </p:pic>
      <p:pic>
        <p:nvPicPr>
          <p:cNvPr id="9" name="Kép 8">
            <a:extLst>
              <a:ext uri="{FF2B5EF4-FFF2-40B4-BE49-F238E27FC236}">
                <a16:creationId xmlns:a16="http://schemas.microsoft.com/office/drawing/2014/main" id="{D88FA9DD-8F0B-49E8-B105-E2EB3919174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487772">
            <a:off x="8234979" y="356764"/>
            <a:ext cx="2511682" cy="4465213"/>
          </a:xfrm>
          <a:prstGeom prst="rect">
            <a:avLst/>
          </a:prstGeom>
        </p:spPr>
      </p:pic>
      <p:pic>
        <p:nvPicPr>
          <p:cNvPr id="13" name="Kép 12">
            <a:extLst>
              <a:ext uri="{FF2B5EF4-FFF2-40B4-BE49-F238E27FC236}">
                <a16:creationId xmlns:a16="http://schemas.microsoft.com/office/drawing/2014/main" id="{472196E0-D976-4FA3-B2FF-2255208DA0E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3238" y="3429000"/>
            <a:ext cx="1885950" cy="335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670747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A1138D64-144D-4295-99C9-C5774B4A0B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91050" y="189663"/>
            <a:ext cx="2640738" cy="1325563"/>
          </a:xfrm>
        </p:spPr>
        <p:txBody>
          <a:bodyPr>
            <a:noAutofit/>
          </a:bodyPr>
          <a:lstStyle/>
          <a:p>
            <a:r>
              <a:rPr lang="hu-HU" sz="8800" dirty="0">
                <a:latin typeface="Freestyle Script" panose="030804020302050B0404" pitchFamily="66" charset="0"/>
              </a:rPr>
              <a:t>Szeged</a:t>
            </a:r>
          </a:p>
        </p:txBody>
      </p:sp>
      <p:pic>
        <p:nvPicPr>
          <p:cNvPr id="5" name="Tartalom helye 4">
            <a:extLst>
              <a:ext uri="{FF2B5EF4-FFF2-40B4-BE49-F238E27FC236}">
                <a16:creationId xmlns:a16="http://schemas.microsoft.com/office/drawing/2014/main" id="{75366F93-3C15-408F-AF4F-0F53573444A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6648" y="2035175"/>
            <a:ext cx="3263503" cy="4351338"/>
          </a:xfrm>
        </p:spPr>
      </p:pic>
      <p:pic>
        <p:nvPicPr>
          <p:cNvPr id="7" name="Kép 6">
            <a:extLst>
              <a:ext uri="{FF2B5EF4-FFF2-40B4-BE49-F238E27FC236}">
                <a16:creationId xmlns:a16="http://schemas.microsoft.com/office/drawing/2014/main" id="{C631CF71-91AF-4B70-9D25-33D26B09E3D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33725" y="1658938"/>
            <a:ext cx="3175000" cy="2381250"/>
          </a:xfrm>
          <a:prstGeom prst="rect">
            <a:avLst/>
          </a:prstGeom>
        </p:spPr>
      </p:pic>
      <p:pic>
        <p:nvPicPr>
          <p:cNvPr id="9" name="Kép 8">
            <a:extLst>
              <a:ext uri="{FF2B5EF4-FFF2-40B4-BE49-F238E27FC236}">
                <a16:creationId xmlns:a16="http://schemas.microsoft.com/office/drawing/2014/main" id="{578C676D-35CD-48B0-932E-319C34A1967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91050" y="3333751"/>
            <a:ext cx="2482454" cy="3309938"/>
          </a:xfrm>
          <a:prstGeom prst="rect">
            <a:avLst/>
          </a:prstGeom>
        </p:spPr>
      </p:pic>
      <p:pic>
        <p:nvPicPr>
          <p:cNvPr id="11" name="Kép 10">
            <a:extLst>
              <a:ext uri="{FF2B5EF4-FFF2-40B4-BE49-F238E27FC236}">
                <a16:creationId xmlns:a16="http://schemas.microsoft.com/office/drawing/2014/main" id="{3B99B313-130A-4BAE-9F6F-9117431EA9F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43602" y="399213"/>
            <a:ext cx="3539695" cy="47195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137682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A1138D64-144D-4295-99C9-C5774B4A0B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45938" y="260350"/>
            <a:ext cx="2945538" cy="1325563"/>
          </a:xfrm>
        </p:spPr>
        <p:txBody>
          <a:bodyPr>
            <a:noAutofit/>
          </a:bodyPr>
          <a:lstStyle/>
          <a:p>
            <a:r>
              <a:rPr lang="hu-HU" sz="8800" dirty="0">
                <a:latin typeface="Freestyle Script" panose="030804020302050B0404" pitchFamily="66" charset="0"/>
              </a:rPr>
              <a:t>Tisza-tó</a:t>
            </a:r>
          </a:p>
        </p:txBody>
      </p:sp>
      <p:pic>
        <p:nvPicPr>
          <p:cNvPr id="5" name="Tartalom helye 4">
            <a:extLst>
              <a:ext uri="{FF2B5EF4-FFF2-40B4-BE49-F238E27FC236}">
                <a16:creationId xmlns:a16="http://schemas.microsoft.com/office/drawing/2014/main" id="{95BAEB65-595F-4377-BF44-9DFAF340752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5373" y="1911350"/>
            <a:ext cx="3263503" cy="4351338"/>
          </a:xfrm>
        </p:spPr>
      </p:pic>
      <p:pic>
        <p:nvPicPr>
          <p:cNvPr id="7" name="Kép 6">
            <a:extLst>
              <a:ext uri="{FF2B5EF4-FFF2-40B4-BE49-F238E27FC236}">
                <a16:creationId xmlns:a16="http://schemas.microsoft.com/office/drawing/2014/main" id="{7CD5F279-FCA0-4A4A-B85C-7AC8079EC80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1911350"/>
            <a:ext cx="3263504" cy="4351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9105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A1138D64-144D-4295-99C9-C5774B4A0B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41013" y="785812"/>
            <a:ext cx="3669438" cy="1325563"/>
          </a:xfrm>
        </p:spPr>
        <p:txBody>
          <a:bodyPr>
            <a:noAutofit/>
          </a:bodyPr>
          <a:lstStyle/>
          <a:p>
            <a:r>
              <a:rPr lang="hu-HU" sz="8800" dirty="0">
                <a:latin typeface="Freestyle Script" panose="030804020302050B0404" pitchFamily="66" charset="0"/>
              </a:rPr>
              <a:t>Kecskemét</a:t>
            </a:r>
          </a:p>
        </p:txBody>
      </p:sp>
      <p:pic>
        <p:nvPicPr>
          <p:cNvPr id="5" name="Tartalom helye 4">
            <a:extLst>
              <a:ext uri="{FF2B5EF4-FFF2-40B4-BE49-F238E27FC236}">
                <a16:creationId xmlns:a16="http://schemas.microsoft.com/office/drawing/2014/main" id="{408D79EE-0CB2-41E9-A0F0-EA9C02963F6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4167" y="2111375"/>
            <a:ext cx="4931833" cy="3698875"/>
          </a:xfrm>
        </p:spPr>
      </p:pic>
      <p:pic>
        <p:nvPicPr>
          <p:cNvPr id="7" name="Kép 6">
            <a:extLst>
              <a:ext uri="{FF2B5EF4-FFF2-40B4-BE49-F238E27FC236}">
                <a16:creationId xmlns:a16="http://schemas.microsoft.com/office/drawing/2014/main" id="{2392411B-7409-4FAD-BC38-20EB0DBA321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05047" y="682625"/>
            <a:ext cx="4157133" cy="3117850"/>
          </a:xfrm>
          <a:prstGeom prst="rect">
            <a:avLst/>
          </a:prstGeom>
        </p:spPr>
      </p:pic>
      <p:pic>
        <p:nvPicPr>
          <p:cNvPr id="9" name="Kép 8">
            <a:extLst>
              <a:ext uri="{FF2B5EF4-FFF2-40B4-BE49-F238E27FC236}">
                <a16:creationId xmlns:a16="http://schemas.microsoft.com/office/drawing/2014/main" id="{1D58566B-5195-4CA5-BF62-9BA21640780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33521" y="3429000"/>
            <a:ext cx="2338387" cy="31178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321719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A1138D64-144D-4295-99C9-C5774B4A0B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26247" y="241300"/>
            <a:ext cx="2859812" cy="1325563"/>
          </a:xfrm>
        </p:spPr>
        <p:txBody>
          <a:bodyPr>
            <a:noAutofit/>
          </a:bodyPr>
          <a:lstStyle/>
          <a:p>
            <a:r>
              <a:rPr lang="hu-HU" sz="8800" dirty="0">
                <a:latin typeface="Freestyle Script" panose="030804020302050B0404" pitchFamily="66" charset="0"/>
              </a:rPr>
              <a:t>Szarvas</a:t>
            </a:r>
          </a:p>
        </p:txBody>
      </p:sp>
      <p:pic>
        <p:nvPicPr>
          <p:cNvPr id="5" name="Tartalom helye 4">
            <a:extLst>
              <a:ext uri="{FF2B5EF4-FFF2-40B4-BE49-F238E27FC236}">
                <a16:creationId xmlns:a16="http://schemas.microsoft.com/office/drawing/2014/main" id="{CA2BE495-6159-47FE-BB75-2891689EB32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6648" y="1854200"/>
            <a:ext cx="3263503" cy="4351338"/>
          </a:xfrm>
        </p:spPr>
      </p:pic>
      <p:pic>
        <p:nvPicPr>
          <p:cNvPr id="7" name="Kép 6">
            <a:extLst>
              <a:ext uri="{FF2B5EF4-FFF2-40B4-BE49-F238E27FC236}">
                <a16:creationId xmlns:a16="http://schemas.microsoft.com/office/drawing/2014/main" id="{D6547D83-D17C-4AE9-B363-BC30E3FBD56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4401" y="1854200"/>
            <a:ext cx="3263504" cy="4351338"/>
          </a:xfrm>
          <a:prstGeom prst="rect">
            <a:avLst/>
          </a:prstGeom>
        </p:spPr>
      </p:pic>
      <p:pic>
        <p:nvPicPr>
          <p:cNvPr id="9" name="Kép 8">
            <a:extLst>
              <a:ext uri="{FF2B5EF4-FFF2-40B4-BE49-F238E27FC236}">
                <a16:creationId xmlns:a16="http://schemas.microsoft.com/office/drawing/2014/main" id="{1C090A8C-B6C8-4316-8E7F-82302E2B6FD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67725" y="365124"/>
            <a:ext cx="3263503" cy="43513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3034751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A1138D64-144D-4295-99C9-C5774B4A0B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50562" y="365125"/>
            <a:ext cx="7403237" cy="1325563"/>
          </a:xfrm>
        </p:spPr>
        <p:txBody>
          <a:bodyPr>
            <a:noAutofit/>
          </a:bodyPr>
          <a:lstStyle/>
          <a:p>
            <a:r>
              <a:rPr lang="hu-HU" sz="8800" dirty="0">
                <a:latin typeface="Freestyle Script" panose="030804020302050B0404" pitchFamily="66" charset="0"/>
              </a:rPr>
              <a:t>Tippek</a:t>
            </a:r>
          </a:p>
        </p:txBody>
      </p:sp>
      <p:sp>
        <p:nvSpPr>
          <p:cNvPr id="3" name="Tartalom helye 2">
            <a:extLst>
              <a:ext uri="{FF2B5EF4-FFF2-40B4-BE49-F238E27FC236}">
                <a16:creationId xmlns:a16="http://schemas.microsoft.com/office/drawing/2014/main" id="{0E60B74F-DA95-4BCA-89E4-40C7C18065B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hu-HU" dirty="0">
                <a:latin typeface="Candara" panose="020E0502030303020204" pitchFamily="34" charset="0"/>
              </a:rPr>
              <a:t>SZEMLŐ-HEGYI-BARLANG		TISZA-TAVI ÖKOCENTRUM</a:t>
            </a:r>
          </a:p>
          <a:p>
            <a:pPr marL="0" indent="0">
              <a:buNone/>
            </a:pPr>
            <a:endParaRPr lang="hu-HU" dirty="0">
              <a:latin typeface="Candara" panose="020E0502030303020204" pitchFamily="34" charset="0"/>
            </a:endParaRPr>
          </a:p>
        </p:txBody>
      </p:sp>
      <p:pic>
        <p:nvPicPr>
          <p:cNvPr id="5" name="Kép 4" descr="http://imagestore1.blogger.hu/25_153674_745564_85693b83546ca0f9041272136423c4af_0c704a_301.jpg">
            <a:extLst>
              <a:ext uri="{FF2B5EF4-FFF2-40B4-BE49-F238E27FC236}">
                <a16:creationId xmlns:a16="http://schemas.microsoft.com/office/drawing/2014/main" id="{A4338CF5-BCFA-4166-BED8-0AA31D3F7ED4}"/>
              </a:ext>
            </a:extLst>
          </p:cNvPr>
          <p:cNvPicPr/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16463" y="2371552"/>
            <a:ext cx="3172460" cy="23634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Kép 3" descr="http://imagestore1.blogger.hu/25_153674_745569_539d3071b42082cd2bd32f3a8e686f62_3be69d_301.jpg">
            <a:extLst>
              <a:ext uri="{FF2B5EF4-FFF2-40B4-BE49-F238E27FC236}">
                <a16:creationId xmlns:a16="http://schemas.microsoft.com/office/drawing/2014/main" id="{FB214B73-C10C-44B7-8AD7-4A1B3480BAE6}"/>
              </a:ext>
            </a:extLst>
          </p:cNvPr>
          <p:cNvPicPr/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455270" y="4275210"/>
            <a:ext cx="3112135" cy="23615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Kép 5" descr="KapcsolÃ³dÃ³ kÃ©p">
            <a:extLst>
              <a:ext uri="{FF2B5EF4-FFF2-40B4-BE49-F238E27FC236}">
                <a16:creationId xmlns:a16="http://schemas.microsoft.com/office/drawing/2014/main" id="{7FFD266A-2D55-4727-88F3-CA419FAD8F52}"/>
              </a:ext>
            </a:extLst>
          </p:cNvPr>
          <p:cNvPicPr/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401079" y="2439425"/>
            <a:ext cx="3707410" cy="21157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Kép 6" descr="KapcsolÃ³dÃ³ kÃ©p">
            <a:extLst>
              <a:ext uri="{FF2B5EF4-FFF2-40B4-BE49-F238E27FC236}">
                <a16:creationId xmlns:a16="http://schemas.microsoft.com/office/drawing/2014/main" id="{7C3CB56C-C2A3-413D-BFFF-200FE32E64EC}"/>
              </a:ext>
            </a:extLst>
          </p:cNvPr>
          <p:cNvPicPr/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6444491" y="4690099"/>
            <a:ext cx="3441306" cy="19466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125798027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A1138D64-144D-4295-99C9-C5774B4A0B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50562" y="365125"/>
            <a:ext cx="7403237" cy="1325563"/>
          </a:xfrm>
        </p:spPr>
        <p:txBody>
          <a:bodyPr>
            <a:noAutofit/>
          </a:bodyPr>
          <a:lstStyle/>
          <a:p>
            <a:r>
              <a:rPr lang="hu-HU" sz="8800" dirty="0">
                <a:latin typeface="Freestyle Script" panose="030804020302050B0404" pitchFamily="66" charset="0"/>
              </a:rPr>
              <a:t>Tippek</a:t>
            </a:r>
          </a:p>
        </p:txBody>
      </p:sp>
      <p:sp>
        <p:nvSpPr>
          <p:cNvPr id="3" name="Tartalom helye 2">
            <a:extLst>
              <a:ext uri="{FF2B5EF4-FFF2-40B4-BE49-F238E27FC236}">
                <a16:creationId xmlns:a16="http://schemas.microsoft.com/office/drawing/2014/main" id="{0E60B74F-DA95-4BCA-89E4-40C7C18065B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hu-HU" dirty="0">
                <a:latin typeface="Candara" panose="020E0502030303020204" pitchFamily="34" charset="0"/>
              </a:rPr>
              <a:t>SIKLÓSI VÁR					BUDAI VÁR</a:t>
            </a:r>
          </a:p>
          <a:p>
            <a:pPr marL="0" indent="0">
              <a:buNone/>
            </a:pPr>
            <a:endParaRPr lang="hu-HU" dirty="0">
              <a:latin typeface="Candara" panose="020E0502030303020204" pitchFamily="34" charset="0"/>
            </a:endParaRPr>
          </a:p>
          <a:p>
            <a:pPr marL="0" indent="0">
              <a:buNone/>
            </a:pPr>
            <a:endParaRPr lang="hu-HU" dirty="0">
              <a:latin typeface="Candara" panose="020E0502030303020204" pitchFamily="34" charset="0"/>
            </a:endParaRPr>
          </a:p>
        </p:txBody>
      </p:sp>
      <p:pic>
        <p:nvPicPr>
          <p:cNvPr id="8" name="Kép 7" descr="KapcsolÃ³dÃ³ kÃ©p">
            <a:extLst>
              <a:ext uri="{FF2B5EF4-FFF2-40B4-BE49-F238E27FC236}">
                <a16:creationId xmlns:a16="http://schemas.microsoft.com/office/drawing/2014/main" id="{1AEC003D-88BC-4805-A09C-034BA50EBB46}"/>
              </a:ext>
            </a:extLst>
          </p:cNvPr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68171" y="2530136"/>
            <a:ext cx="4287914" cy="3429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6" name="Picture 2" descr="KÃ©ptalÃ¡lat a kÃ¶vetkezÅre: âBUDAI VÃRâ">
            <a:extLst>
              <a:ext uri="{FF2B5EF4-FFF2-40B4-BE49-F238E27FC236}">
                <a16:creationId xmlns:a16="http://schemas.microsoft.com/office/drawing/2014/main" id="{FCE8DD02-D454-45EF-9A80-F4DC6BDC6E7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60236" y="2530136"/>
            <a:ext cx="4570413" cy="3429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2672653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A1138D64-144D-4295-99C9-C5774B4A0B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50562" y="365125"/>
            <a:ext cx="7403237" cy="1325563"/>
          </a:xfrm>
        </p:spPr>
        <p:txBody>
          <a:bodyPr>
            <a:noAutofit/>
          </a:bodyPr>
          <a:lstStyle/>
          <a:p>
            <a:r>
              <a:rPr lang="hu-HU" sz="8800" dirty="0">
                <a:latin typeface="Freestyle Script" panose="030804020302050B0404" pitchFamily="66" charset="0"/>
              </a:rPr>
              <a:t>Tippek</a:t>
            </a:r>
          </a:p>
        </p:txBody>
      </p:sp>
      <p:sp>
        <p:nvSpPr>
          <p:cNvPr id="3" name="Tartalom helye 2">
            <a:extLst>
              <a:ext uri="{FF2B5EF4-FFF2-40B4-BE49-F238E27FC236}">
                <a16:creationId xmlns:a16="http://schemas.microsoft.com/office/drawing/2014/main" id="{0E60B74F-DA95-4BCA-89E4-40C7C18065B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ctr">
              <a:buNone/>
            </a:pPr>
            <a:r>
              <a:rPr lang="hu-HU" dirty="0">
                <a:latin typeface="Candara" panose="020E0502030303020204" pitchFamily="34" charset="0"/>
              </a:rPr>
              <a:t>LOMBKORONA-SÉTÁNYOK</a:t>
            </a:r>
          </a:p>
          <a:p>
            <a:pPr marL="0" indent="0">
              <a:buNone/>
            </a:pPr>
            <a:r>
              <a:rPr lang="hu-HU" dirty="0">
                <a:latin typeface="Candara" panose="020E0502030303020204" pitchFamily="34" charset="0"/>
              </a:rPr>
              <a:t>	</a:t>
            </a:r>
            <a:r>
              <a:rPr lang="hu-HU" sz="2400" i="1" dirty="0">
                <a:latin typeface="Candara" panose="020E0502030303020204" pitchFamily="34" charset="0"/>
              </a:rPr>
              <a:t>TIHANY</a:t>
            </a:r>
          </a:p>
        </p:txBody>
      </p:sp>
      <p:pic>
        <p:nvPicPr>
          <p:cNvPr id="8" name="Kép 7" descr="KÃ©ptalÃ¡lat a kÃ¶vetkezÅre: âpannonhalmi lombkorona Ã¶svÃ©nyâ">
            <a:extLst>
              <a:ext uri="{FF2B5EF4-FFF2-40B4-BE49-F238E27FC236}">
                <a16:creationId xmlns:a16="http://schemas.microsoft.com/office/drawing/2014/main" id="{56D332CA-1F32-415F-9B2E-C954DCB1E275}"/>
              </a:ext>
            </a:extLst>
          </p:cNvPr>
          <p:cNvPicPr/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83581" y="3032732"/>
            <a:ext cx="3870664" cy="26578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Kép 8" descr="Lombkorona sÃ©tÃ¡ny a Jeli arborÃ©tumban">
            <a:extLst>
              <a:ext uri="{FF2B5EF4-FFF2-40B4-BE49-F238E27FC236}">
                <a16:creationId xmlns:a16="http://schemas.microsoft.com/office/drawing/2014/main" id="{E1CF1DC4-4FB8-4551-A874-2E41D48F3F3E}"/>
              </a:ext>
            </a:extLst>
          </p:cNvPr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292779" y="2930684"/>
            <a:ext cx="3215640" cy="2141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Kép 9" descr="Lombkorona sÃ©tÃ¡ny a Jeli arborÃ©tumban">
            <a:extLst>
              <a:ext uri="{FF2B5EF4-FFF2-40B4-BE49-F238E27FC236}">
                <a16:creationId xmlns:a16="http://schemas.microsoft.com/office/drawing/2014/main" id="{E20D522D-1754-449A-8EB6-8DBEA1DD812F}"/>
              </a:ext>
            </a:extLst>
          </p:cNvPr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851201" y="4211327"/>
            <a:ext cx="3241675" cy="21583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Szövegdoboz 10">
            <a:extLst>
              <a:ext uri="{FF2B5EF4-FFF2-40B4-BE49-F238E27FC236}">
                <a16:creationId xmlns:a16="http://schemas.microsoft.com/office/drawing/2014/main" id="{4A237046-1D9C-46A0-914D-7D85EE1E4BE4}"/>
              </a:ext>
            </a:extLst>
          </p:cNvPr>
          <p:cNvSpPr txBox="1"/>
          <p:nvPr/>
        </p:nvSpPr>
        <p:spPr>
          <a:xfrm>
            <a:off x="5311396" y="3309396"/>
            <a:ext cx="282676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2800" i="1" dirty="0">
                <a:latin typeface="Candara" panose="020E0502030303020204" pitchFamily="34" charset="0"/>
              </a:rPr>
              <a:t>JELI VARÁZSKERT</a:t>
            </a:r>
            <a:endParaRPr lang="hu-HU" sz="2800" dirty="0"/>
          </a:p>
        </p:txBody>
      </p:sp>
    </p:spTree>
    <p:extLst>
      <p:ext uri="{BB962C8B-B14F-4D97-AF65-F5344CB8AC3E}">
        <p14:creationId xmlns:p14="http://schemas.microsoft.com/office/powerpoint/2010/main" val="293990487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A1138D64-144D-4295-99C9-C5774B4A0B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 rot="21138160">
            <a:off x="760302" y="799184"/>
            <a:ext cx="9164840" cy="1325563"/>
          </a:xfrm>
        </p:spPr>
        <p:txBody>
          <a:bodyPr>
            <a:noAutofit/>
          </a:bodyPr>
          <a:lstStyle/>
          <a:p>
            <a:r>
              <a:rPr lang="hu-HU" sz="8800" dirty="0">
                <a:latin typeface="Freestyle Script" panose="030804020302050B0404" pitchFamily="66" charset="0"/>
              </a:rPr>
              <a:t>Nincs számunkra akadály! </a:t>
            </a:r>
            <a:r>
              <a:rPr lang="hu-HU" sz="8800" dirty="0">
                <a:latin typeface="Freestyle Script" panose="030804020302050B0404" pitchFamily="66" charset="0"/>
                <a:sym typeface="Wingdings" panose="05000000000000000000" pitchFamily="2" charset="2"/>
              </a:rPr>
              <a:t></a:t>
            </a:r>
            <a:endParaRPr lang="hu-HU" sz="8800" dirty="0">
              <a:latin typeface="Freestyle Script" panose="030804020302050B0404" pitchFamily="66" charset="0"/>
            </a:endParaRPr>
          </a:p>
        </p:txBody>
      </p:sp>
      <p:pic>
        <p:nvPicPr>
          <p:cNvPr id="5" name="Tartalom helye 4">
            <a:extLst>
              <a:ext uri="{FF2B5EF4-FFF2-40B4-BE49-F238E27FC236}">
                <a16:creationId xmlns:a16="http://schemas.microsoft.com/office/drawing/2014/main" id="{54AE2CAC-FE53-444D-A1BD-E2D5CB06513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4402" y="2183985"/>
            <a:ext cx="2965940" cy="3954588"/>
          </a:xfrm>
        </p:spPr>
      </p:pic>
      <p:pic>
        <p:nvPicPr>
          <p:cNvPr id="9" name="Kép 8">
            <a:extLst>
              <a:ext uri="{FF2B5EF4-FFF2-40B4-BE49-F238E27FC236}">
                <a16:creationId xmlns:a16="http://schemas.microsoft.com/office/drawing/2014/main" id="{9E4D8FD9-597B-45D1-821B-198E8DF81CB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48652" y="2253537"/>
            <a:ext cx="3048000" cy="4064000"/>
          </a:xfrm>
          <a:prstGeom prst="rect">
            <a:avLst/>
          </a:prstGeom>
        </p:spPr>
      </p:pic>
      <p:pic>
        <p:nvPicPr>
          <p:cNvPr id="7" name="Kép 6">
            <a:extLst>
              <a:ext uri="{FF2B5EF4-FFF2-40B4-BE49-F238E27FC236}">
                <a16:creationId xmlns:a16="http://schemas.microsoft.com/office/drawing/2014/main" id="{22B6A9CE-AF37-4B73-BB14-EBE7B7E4520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13338">
            <a:off x="581610" y="3174995"/>
            <a:ext cx="3598251" cy="26986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8515314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A1138D64-144D-4295-99C9-C5774B4A0B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50562" y="365125"/>
            <a:ext cx="7403237" cy="1325563"/>
          </a:xfrm>
        </p:spPr>
        <p:txBody>
          <a:bodyPr>
            <a:noAutofit/>
          </a:bodyPr>
          <a:lstStyle/>
          <a:p>
            <a:r>
              <a:rPr lang="hu-HU" sz="8800" dirty="0">
                <a:latin typeface="Freestyle Script" panose="030804020302050B0404" pitchFamily="66" charset="0"/>
              </a:rPr>
              <a:t>Tippek</a:t>
            </a:r>
          </a:p>
        </p:txBody>
      </p:sp>
      <p:sp>
        <p:nvSpPr>
          <p:cNvPr id="3" name="Tartalom helye 2">
            <a:extLst>
              <a:ext uri="{FF2B5EF4-FFF2-40B4-BE49-F238E27FC236}">
                <a16:creationId xmlns:a16="http://schemas.microsoft.com/office/drawing/2014/main" id="{0E60B74F-DA95-4BCA-89E4-40C7C18065B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ctr">
              <a:buNone/>
            </a:pPr>
            <a:r>
              <a:rPr lang="hu-HU" dirty="0">
                <a:latin typeface="Candara" panose="020E0502030303020204" pitchFamily="34" charset="0"/>
              </a:rPr>
              <a:t>DUNAI ÉS BALATONI HAJÓKIRÁNDULÁS</a:t>
            </a:r>
          </a:p>
          <a:p>
            <a:pPr marL="0" indent="0">
              <a:buNone/>
            </a:pPr>
            <a:endParaRPr lang="hu-HU" dirty="0">
              <a:latin typeface="Candara" panose="020E0502030303020204" pitchFamily="34" charset="0"/>
            </a:endParaRPr>
          </a:p>
          <a:p>
            <a:pPr marL="0" indent="0">
              <a:buNone/>
            </a:pPr>
            <a:endParaRPr lang="hu-HU" dirty="0">
              <a:latin typeface="Candara" panose="020E0502030303020204" pitchFamily="34" charset="0"/>
            </a:endParaRPr>
          </a:p>
        </p:txBody>
      </p:sp>
      <p:pic>
        <p:nvPicPr>
          <p:cNvPr id="6" name="Kép 5" descr="KÃ©ptalÃ¡lat a kÃ¶vetkezÅre: âmathias rex hajÃ³â">
            <a:extLst>
              <a:ext uri="{FF2B5EF4-FFF2-40B4-BE49-F238E27FC236}">
                <a16:creationId xmlns:a16="http://schemas.microsoft.com/office/drawing/2014/main" id="{0BAC210F-EDB0-43B1-ACB0-2CCAD5D3C6D2}"/>
              </a:ext>
            </a:extLst>
          </p:cNvPr>
          <p:cNvPicPr/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257052" y="2718177"/>
            <a:ext cx="3341582" cy="29280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Kép 6" descr="KÃ©ptalÃ¡lat a kÃ¶vetkezÅre: âszent miklÃ³s balatoni hajÃ³â">
            <a:extLst>
              <a:ext uri="{FF2B5EF4-FFF2-40B4-BE49-F238E27FC236}">
                <a16:creationId xmlns:a16="http://schemas.microsoft.com/office/drawing/2014/main" id="{2A366B33-C82C-4586-819C-0C102202CA77}"/>
              </a:ext>
            </a:extLst>
          </p:cNvPr>
          <p:cNvPicPr/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391519" y="2718177"/>
            <a:ext cx="3341583" cy="29280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Kép 7">
            <a:extLst>
              <a:ext uri="{FF2B5EF4-FFF2-40B4-BE49-F238E27FC236}">
                <a16:creationId xmlns:a16="http://schemas.microsoft.com/office/drawing/2014/main" id="{4E2967BF-5D1B-40B5-9D93-9CA54787D8A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86175" y="2718177"/>
            <a:ext cx="2805344" cy="40570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12562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A1138D64-144D-4295-99C9-C5774B4A0B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58492" y="718342"/>
            <a:ext cx="3126513" cy="1325563"/>
          </a:xfrm>
        </p:spPr>
        <p:txBody>
          <a:bodyPr>
            <a:noAutofit/>
          </a:bodyPr>
          <a:lstStyle/>
          <a:p>
            <a:r>
              <a:rPr lang="hu-HU" sz="9600" dirty="0">
                <a:latin typeface="Freestyle Script" panose="030804020302050B0404" pitchFamily="66" charset="0"/>
              </a:rPr>
              <a:t>Dunántúl</a:t>
            </a:r>
          </a:p>
        </p:txBody>
      </p:sp>
      <p:pic>
        <p:nvPicPr>
          <p:cNvPr id="5" name="Kép 4">
            <a:extLst>
              <a:ext uri="{FF2B5EF4-FFF2-40B4-BE49-F238E27FC236}">
                <a16:creationId xmlns:a16="http://schemas.microsoft.com/office/drawing/2014/main" id="{13A888FE-8DB8-447A-B22E-94F3DEADCD6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81992" y="2913062"/>
            <a:ext cx="4953000" cy="2533650"/>
          </a:xfrm>
          <a:prstGeom prst="rect">
            <a:avLst/>
          </a:prstGeom>
        </p:spPr>
      </p:pic>
      <p:sp>
        <p:nvSpPr>
          <p:cNvPr id="6" name="Nyíl: jobbra mutató 5">
            <a:extLst>
              <a:ext uri="{FF2B5EF4-FFF2-40B4-BE49-F238E27FC236}">
                <a16:creationId xmlns:a16="http://schemas.microsoft.com/office/drawing/2014/main" id="{92F08624-212D-4478-BE1F-28EC2563D3BF}"/>
              </a:ext>
            </a:extLst>
          </p:cNvPr>
          <p:cNvSpPr/>
          <p:nvPr/>
        </p:nvSpPr>
        <p:spPr>
          <a:xfrm rot="10800000">
            <a:off x="4796517" y="4584699"/>
            <a:ext cx="561975" cy="333375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91323510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A1138D64-144D-4295-99C9-C5774B4A0B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50562" y="365125"/>
            <a:ext cx="7403237" cy="1325563"/>
          </a:xfrm>
        </p:spPr>
        <p:txBody>
          <a:bodyPr>
            <a:noAutofit/>
          </a:bodyPr>
          <a:lstStyle/>
          <a:p>
            <a:r>
              <a:rPr lang="hu-HU" sz="8800" dirty="0">
                <a:latin typeface="Freestyle Script" panose="030804020302050B0404" pitchFamily="66" charset="0"/>
              </a:rPr>
              <a:t>Székesfehérvár</a:t>
            </a:r>
          </a:p>
        </p:txBody>
      </p:sp>
      <p:pic>
        <p:nvPicPr>
          <p:cNvPr id="5" name="Tartalom helye 4">
            <a:extLst>
              <a:ext uri="{FF2B5EF4-FFF2-40B4-BE49-F238E27FC236}">
                <a16:creationId xmlns:a16="http://schemas.microsoft.com/office/drawing/2014/main" id="{080CB93F-D3AF-4899-BCF3-0514548546A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14550" y="2035969"/>
            <a:ext cx="3209925" cy="4279900"/>
          </a:xfrm>
        </p:spPr>
      </p:pic>
      <p:pic>
        <p:nvPicPr>
          <p:cNvPr id="7" name="Kép 6">
            <a:extLst>
              <a:ext uri="{FF2B5EF4-FFF2-40B4-BE49-F238E27FC236}">
                <a16:creationId xmlns:a16="http://schemas.microsoft.com/office/drawing/2014/main" id="{3B569F2A-C9D4-4382-B296-B1030D1F98C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10325" y="2509837"/>
            <a:ext cx="3086100" cy="23145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722669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A1138D64-144D-4295-99C9-C5774B4A0B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26813" y="374650"/>
            <a:ext cx="4640988" cy="1325563"/>
          </a:xfrm>
        </p:spPr>
        <p:txBody>
          <a:bodyPr>
            <a:noAutofit/>
          </a:bodyPr>
          <a:lstStyle/>
          <a:p>
            <a:r>
              <a:rPr lang="hu-HU" sz="8800" dirty="0">
                <a:latin typeface="Freestyle Script" panose="030804020302050B0404" pitchFamily="66" charset="0"/>
              </a:rPr>
              <a:t>Velencei-tó</a:t>
            </a:r>
          </a:p>
        </p:txBody>
      </p:sp>
      <p:pic>
        <p:nvPicPr>
          <p:cNvPr id="5" name="Tartalom helye 4">
            <a:extLst>
              <a:ext uri="{FF2B5EF4-FFF2-40B4-BE49-F238E27FC236}">
                <a16:creationId xmlns:a16="http://schemas.microsoft.com/office/drawing/2014/main" id="{AD548F43-3E22-4DD9-A7E4-75E5EF11506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3500" y="2710656"/>
            <a:ext cx="4170892" cy="3128169"/>
          </a:xfrm>
        </p:spPr>
      </p:pic>
      <p:pic>
        <p:nvPicPr>
          <p:cNvPr id="7" name="Kép 6">
            <a:extLst>
              <a:ext uri="{FF2B5EF4-FFF2-40B4-BE49-F238E27FC236}">
                <a16:creationId xmlns:a16="http://schemas.microsoft.com/office/drawing/2014/main" id="{887DCB89-7E3F-4AC0-AE9F-541C7582D50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72226" y="1960165"/>
            <a:ext cx="3086100" cy="23145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122318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A1138D64-144D-4295-99C9-C5774B4A0B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50562" y="365125"/>
            <a:ext cx="1722269" cy="1325563"/>
          </a:xfrm>
        </p:spPr>
        <p:txBody>
          <a:bodyPr>
            <a:noAutofit/>
          </a:bodyPr>
          <a:lstStyle/>
          <a:p>
            <a:r>
              <a:rPr lang="hu-HU" sz="9600" dirty="0">
                <a:latin typeface="Freestyle Script" panose="030804020302050B0404" pitchFamily="66" charset="0"/>
              </a:rPr>
              <a:t>Tata</a:t>
            </a:r>
          </a:p>
        </p:txBody>
      </p:sp>
      <p:pic>
        <p:nvPicPr>
          <p:cNvPr id="7" name="Kép 6">
            <a:extLst>
              <a:ext uri="{FF2B5EF4-FFF2-40B4-BE49-F238E27FC236}">
                <a16:creationId xmlns:a16="http://schemas.microsoft.com/office/drawing/2014/main" id="{2C858427-F989-48FD-BD67-9123A430870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3682" y="1779464"/>
            <a:ext cx="4074851" cy="3056139"/>
          </a:xfrm>
          <a:prstGeom prst="rect">
            <a:avLst/>
          </a:prstGeom>
        </p:spPr>
      </p:pic>
      <p:pic>
        <p:nvPicPr>
          <p:cNvPr id="9" name="Kép 8">
            <a:extLst>
              <a:ext uri="{FF2B5EF4-FFF2-40B4-BE49-F238E27FC236}">
                <a16:creationId xmlns:a16="http://schemas.microsoft.com/office/drawing/2014/main" id="{D4B88AE5-2842-4827-BFC6-3424964CFF0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49770" y="230819"/>
            <a:ext cx="5279255" cy="3959441"/>
          </a:xfrm>
          <a:prstGeom prst="rect">
            <a:avLst/>
          </a:prstGeom>
        </p:spPr>
      </p:pic>
      <p:pic>
        <p:nvPicPr>
          <p:cNvPr id="11" name="Kép 10">
            <a:extLst>
              <a:ext uri="{FF2B5EF4-FFF2-40B4-BE49-F238E27FC236}">
                <a16:creationId xmlns:a16="http://schemas.microsoft.com/office/drawing/2014/main" id="{29FDAE95-892A-4572-94CA-540F112EAB2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75463" y="3543392"/>
            <a:ext cx="4213934" cy="3160451"/>
          </a:xfrm>
          <a:prstGeom prst="rect">
            <a:avLst/>
          </a:prstGeom>
        </p:spPr>
      </p:pic>
      <p:pic>
        <p:nvPicPr>
          <p:cNvPr id="13" name="Kép 12">
            <a:extLst>
              <a:ext uri="{FF2B5EF4-FFF2-40B4-BE49-F238E27FC236}">
                <a16:creationId xmlns:a16="http://schemas.microsoft.com/office/drawing/2014/main" id="{8E4C878B-5861-4DB2-AA47-7BBC493467D4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2975" y="4924379"/>
            <a:ext cx="2372619" cy="17794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732886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A1138D64-144D-4295-99C9-C5774B4A0B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50562" y="365125"/>
            <a:ext cx="7403237" cy="1325563"/>
          </a:xfrm>
        </p:spPr>
        <p:txBody>
          <a:bodyPr>
            <a:noAutofit/>
          </a:bodyPr>
          <a:lstStyle/>
          <a:p>
            <a:r>
              <a:rPr lang="hu-HU" sz="9600" dirty="0">
                <a:latin typeface="Gabriola" panose="04040605051002020D02" pitchFamily="82" charset="0"/>
              </a:rPr>
              <a:t>Kőszeg</a:t>
            </a:r>
          </a:p>
        </p:txBody>
      </p:sp>
      <p:pic>
        <p:nvPicPr>
          <p:cNvPr id="7" name="Kép 6">
            <a:extLst>
              <a:ext uri="{FF2B5EF4-FFF2-40B4-BE49-F238E27FC236}">
                <a16:creationId xmlns:a16="http://schemas.microsoft.com/office/drawing/2014/main" id="{5791E766-361E-4E65-B57F-97B828DE702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68358" y="1027906"/>
            <a:ext cx="5184559" cy="3888419"/>
          </a:xfrm>
          <a:prstGeom prst="rect">
            <a:avLst/>
          </a:prstGeom>
        </p:spPr>
      </p:pic>
      <p:pic>
        <p:nvPicPr>
          <p:cNvPr id="9" name="Kép 8">
            <a:extLst>
              <a:ext uri="{FF2B5EF4-FFF2-40B4-BE49-F238E27FC236}">
                <a16:creationId xmlns:a16="http://schemas.microsoft.com/office/drawing/2014/main" id="{DCA750E3-D801-49C0-BCB7-15640BBD171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0418" y="1828800"/>
            <a:ext cx="5409461" cy="4057096"/>
          </a:xfrm>
          <a:prstGeom prst="rect">
            <a:avLst/>
          </a:prstGeom>
        </p:spPr>
      </p:pic>
      <p:pic>
        <p:nvPicPr>
          <p:cNvPr id="10" name="Kép 9">
            <a:extLst>
              <a:ext uri="{FF2B5EF4-FFF2-40B4-BE49-F238E27FC236}">
                <a16:creationId xmlns:a16="http://schemas.microsoft.com/office/drawing/2014/main" id="{24866619-AABA-4B69-A086-BE191060EBC4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350058" y="4553652"/>
            <a:ext cx="3648723" cy="20509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811055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A1138D64-144D-4295-99C9-C5774B4A0B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50562" y="365125"/>
            <a:ext cx="7403237" cy="1325563"/>
          </a:xfrm>
        </p:spPr>
        <p:txBody>
          <a:bodyPr>
            <a:noAutofit/>
          </a:bodyPr>
          <a:lstStyle/>
          <a:p>
            <a:r>
              <a:rPr lang="hu-HU" sz="9600" dirty="0">
                <a:latin typeface="Freestyle Script" panose="030804020302050B0404" pitchFamily="66" charset="0"/>
              </a:rPr>
              <a:t>Pécs</a:t>
            </a:r>
          </a:p>
        </p:txBody>
      </p:sp>
      <p:pic>
        <p:nvPicPr>
          <p:cNvPr id="4" name="Kép 3">
            <a:extLst>
              <a:ext uri="{FF2B5EF4-FFF2-40B4-BE49-F238E27FC236}">
                <a16:creationId xmlns:a16="http://schemas.microsoft.com/office/drawing/2014/main" id="{397D5F66-D810-4A21-B2E2-E1F3C915DA48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8105314" y="111946"/>
            <a:ext cx="3445026" cy="4895060"/>
          </a:xfrm>
          <a:prstGeom prst="rect">
            <a:avLst/>
          </a:prstGeom>
        </p:spPr>
      </p:pic>
      <p:pic>
        <p:nvPicPr>
          <p:cNvPr id="6" name="Kép 5">
            <a:extLst>
              <a:ext uri="{FF2B5EF4-FFF2-40B4-BE49-F238E27FC236}">
                <a16:creationId xmlns:a16="http://schemas.microsoft.com/office/drawing/2014/main" id="{3CB317A2-28B7-4983-BD77-A174F3DB826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8290" y="1699565"/>
            <a:ext cx="5933243" cy="4449932"/>
          </a:xfrm>
          <a:prstGeom prst="rect">
            <a:avLst/>
          </a:prstGeom>
        </p:spPr>
      </p:pic>
      <p:pic>
        <p:nvPicPr>
          <p:cNvPr id="8" name="Kép 7">
            <a:extLst>
              <a:ext uri="{FF2B5EF4-FFF2-40B4-BE49-F238E27FC236}">
                <a16:creationId xmlns:a16="http://schemas.microsoft.com/office/drawing/2014/main" id="{09DF99B2-760B-4DD2-BA6B-0E85AD0C448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53595" y="4206482"/>
            <a:ext cx="3363772" cy="25228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029484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-té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-té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259</TotalTime>
  <Words>53</Words>
  <Application>Microsoft Office PowerPoint</Application>
  <PresentationFormat>Szélesvásznú</PresentationFormat>
  <Paragraphs>39</Paragraphs>
  <Slides>30</Slides>
  <Notes>1</Notes>
  <HiddenSlides>0</HiddenSlides>
  <MMClips>0</MMClips>
  <ScaleCrop>false</ScaleCrop>
  <HeadingPairs>
    <vt:vector size="6" baseType="variant">
      <vt:variant>
        <vt:lpstr>Használt betűtípusok</vt:lpstr>
      </vt:variant>
      <vt:variant>
        <vt:i4>6</vt:i4>
      </vt:variant>
      <vt:variant>
        <vt:lpstr>Téma</vt:lpstr>
      </vt:variant>
      <vt:variant>
        <vt:i4>1</vt:i4>
      </vt:variant>
      <vt:variant>
        <vt:lpstr>Diacímek</vt:lpstr>
      </vt:variant>
      <vt:variant>
        <vt:i4>30</vt:i4>
      </vt:variant>
    </vt:vector>
  </HeadingPairs>
  <TitlesOfParts>
    <vt:vector size="37" baseType="lpstr">
      <vt:lpstr>Arial</vt:lpstr>
      <vt:lpstr>Calibri</vt:lpstr>
      <vt:lpstr>Calibri Light</vt:lpstr>
      <vt:lpstr>Candara</vt:lpstr>
      <vt:lpstr>Freestyle Script</vt:lpstr>
      <vt:lpstr>Gabriola</vt:lpstr>
      <vt:lpstr>Office-téma</vt:lpstr>
      <vt:lpstr>Akadálymentes kirándulóhelyek</vt:lpstr>
      <vt:lpstr>Barangolásaink Magyarországon</vt:lpstr>
      <vt:lpstr>Nincs számunkra akadály! </vt:lpstr>
      <vt:lpstr>Dunántúl</vt:lpstr>
      <vt:lpstr>Székesfehérvár</vt:lpstr>
      <vt:lpstr>Velencei-tó</vt:lpstr>
      <vt:lpstr>Tata</vt:lpstr>
      <vt:lpstr>Kőszeg</vt:lpstr>
      <vt:lpstr>Pécs</vt:lpstr>
      <vt:lpstr>Sárvár</vt:lpstr>
      <vt:lpstr>Duna-Tisza köze</vt:lpstr>
      <vt:lpstr>Budapest</vt:lpstr>
      <vt:lpstr>Budapest</vt:lpstr>
      <vt:lpstr>Budapest Természettudományi Múzeum</vt:lpstr>
      <vt:lpstr>Baja</vt:lpstr>
      <vt:lpstr>Kecel</vt:lpstr>
      <vt:lpstr>Tiszántúl</vt:lpstr>
      <vt:lpstr>Szolnok</vt:lpstr>
      <vt:lpstr>Rakamaz</vt:lpstr>
      <vt:lpstr>Békéscsaba</vt:lpstr>
      <vt:lpstr>Diósgyőr</vt:lpstr>
      <vt:lpstr>Miskolc, Lillafüred</vt:lpstr>
      <vt:lpstr>Szeged</vt:lpstr>
      <vt:lpstr>Tisza-tó</vt:lpstr>
      <vt:lpstr>Kecskemét</vt:lpstr>
      <vt:lpstr>Szarvas</vt:lpstr>
      <vt:lpstr>Tippek</vt:lpstr>
      <vt:lpstr>Tippek</vt:lpstr>
      <vt:lpstr>Tippek</vt:lpstr>
      <vt:lpstr>Tippek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Akadálymentes kirándulóhelyek</dc:title>
  <dc:creator>Balázs Molnár</dc:creator>
  <cp:lastModifiedBy>Admin</cp:lastModifiedBy>
  <cp:revision>43</cp:revision>
  <dcterms:created xsi:type="dcterms:W3CDTF">2019-06-07T09:16:48Z</dcterms:created>
  <dcterms:modified xsi:type="dcterms:W3CDTF">2019-09-23T10:45:25Z</dcterms:modified>
</cp:coreProperties>
</file>